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80" r:id="rId2"/>
    <p:sldId id="274" r:id="rId3"/>
    <p:sldId id="286" r:id="rId4"/>
    <p:sldId id="284" r:id="rId5"/>
    <p:sldId id="287" r:id="rId6"/>
    <p:sldId id="288" r:id="rId7"/>
    <p:sldId id="289" r:id="rId8"/>
    <p:sldId id="29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863"/>
    <p:restoredTop sz="94621"/>
  </p:normalViewPr>
  <p:slideViewPr>
    <p:cSldViewPr snapToGrid="0" snapToObjects="1">
      <p:cViewPr>
        <p:scale>
          <a:sx n="81" d="100"/>
          <a:sy n="81" d="100"/>
        </p:scale>
        <p:origin x="-138"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76C765B-F733-DC49-A06E-9D9FEFCFE1D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1DC0E4E9-CABC-334F-A630-AB6BDE83EBE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929F9EDD-E8B0-2645-8596-B9CF2571648E}"/>
              </a:ext>
            </a:extLst>
          </p:cNvPr>
          <p:cNvSpPr>
            <a:spLocks noGrp="1"/>
          </p:cNvSpPr>
          <p:nvPr>
            <p:ph type="dt" sz="half" idx="10"/>
          </p:nvPr>
        </p:nvSpPr>
        <p:spPr/>
        <p:txBody>
          <a:bodyPr/>
          <a:lstStyle/>
          <a:p>
            <a:fld id="{0E3330B3-2EEE-A944-B91C-573097D94C3D}" type="datetimeFigureOut">
              <a:rPr lang="en-US" smtClean="0"/>
              <a:t>9/17/2019</a:t>
            </a:fld>
            <a:endParaRPr lang="en-US"/>
          </a:p>
        </p:txBody>
      </p:sp>
      <p:sp>
        <p:nvSpPr>
          <p:cNvPr id="5" name="Footer Placeholder 4">
            <a:extLst>
              <a:ext uri="{FF2B5EF4-FFF2-40B4-BE49-F238E27FC236}">
                <a16:creationId xmlns="" xmlns:a16="http://schemas.microsoft.com/office/drawing/2014/main" id="{FE53287C-B929-B14C-82B0-23463F352F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44C15471-49EF-1E47-83F3-F3F09294E930}"/>
              </a:ext>
            </a:extLst>
          </p:cNvPr>
          <p:cNvSpPr>
            <a:spLocks noGrp="1"/>
          </p:cNvSpPr>
          <p:nvPr>
            <p:ph type="sldNum" sz="quarter" idx="12"/>
          </p:nvPr>
        </p:nvSpPr>
        <p:spPr/>
        <p:txBody>
          <a:bodyPr/>
          <a:lstStyle/>
          <a:p>
            <a:fld id="{86ECA131-F048-DE41-9BE5-18FC1DD7A495}" type="slidenum">
              <a:rPr lang="en-US" smtClean="0"/>
              <a:t>‹N°›</a:t>
            </a:fld>
            <a:endParaRPr lang="en-US"/>
          </a:p>
        </p:txBody>
      </p:sp>
    </p:spTree>
    <p:extLst>
      <p:ext uri="{BB962C8B-B14F-4D97-AF65-F5344CB8AC3E}">
        <p14:creationId xmlns:p14="http://schemas.microsoft.com/office/powerpoint/2010/main" val="807054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AAE358F-4FBD-A846-9D2C-CAA02F4AAD2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247936F5-5965-F049-BF7C-2E184311D62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961B95D9-B2ED-FA41-8AAA-7F17D9F1528B}"/>
              </a:ext>
            </a:extLst>
          </p:cNvPr>
          <p:cNvSpPr>
            <a:spLocks noGrp="1"/>
          </p:cNvSpPr>
          <p:nvPr>
            <p:ph type="dt" sz="half" idx="10"/>
          </p:nvPr>
        </p:nvSpPr>
        <p:spPr/>
        <p:txBody>
          <a:bodyPr/>
          <a:lstStyle/>
          <a:p>
            <a:fld id="{0E3330B3-2EEE-A944-B91C-573097D94C3D}" type="datetimeFigureOut">
              <a:rPr lang="en-US" smtClean="0"/>
              <a:t>9/17/2019</a:t>
            </a:fld>
            <a:endParaRPr lang="en-US"/>
          </a:p>
        </p:txBody>
      </p:sp>
      <p:sp>
        <p:nvSpPr>
          <p:cNvPr id="5" name="Footer Placeholder 4">
            <a:extLst>
              <a:ext uri="{FF2B5EF4-FFF2-40B4-BE49-F238E27FC236}">
                <a16:creationId xmlns="" xmlns:a16="http://schemas.microsoft.com/office/drawing/2014/main" id="{67020D78-D25E-C748-AAA2-7EE4182553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F3908D88-A0AF-0F47-BBCC-CB87FDE43689}"/>
              </a:ext>
            </a:extLst>
          </p:cNvPr>
          <p:cNvSpPr>
            <a:spLocks noGrp="1"/>
          </p:cNvSpPr>
          <p:nvPr>
            <p:ph type="sldNum" sz="quarter" idx="12"/>
          </p:nvPr>
        </p:nvSpPr>
        <p:spPr/>
        <p:txBody>
          <a:bodyPr/>
          <a:lstStyle/>
          <a:p>
            <a:fld id="{86ECA131-F048-DE41-9BE5-18FC1DD7A495}" type="slidenum">
              <a:rPr lang="en-US" smtClean="0"/>
              <a:t>‹N°›</a:t>
            </a:fld>
            <a:endParaRPr lang="en-US"/>
          </a:p>
        </p:txBody>
      </p:sp>
    </p:spTree>
    <p:extLst>
      <p:ext uri="{BB962C8B-B14F-4D97-AF65-F5344CB8AC3E}">
        <p14:creationId xmlns:p14="http://schemas.microsoft.com/office/powerpoint/2010/main" val="2330796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6C088A1C-A41E-FF43-A944-B82FE32238A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FEBA02E2-EA9B-384A-9AF0-0AFFDF76472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DC446931-2F67-8240-8FD7-4396ED931E67}"/>
              </a:ext>
            </a:extLst>
          </p:cNvPr>
          <p:cNvSpPr>
            <a:spLocks noGrp="1"/>
          </p:cNvSpPr>
          <p:nvPr>
            <p:ph type="dt" sz="half" idx="10"/>
          </p:nvPr>
        </p:nvSpPr>
        <p:spPr/>
        <p:txBody>
          <a:bodyPr/>
          <a:lstStyle/>
          <a:p>
            <a:fld id="{0E3330B3-2EEE-A944-B91C-573097D94C3D}" type="datetimeFigureOut">
              <a:rPr lang="en-US" smtClean="0"/>
              <a:t>9/17/2019</a:t>
            </a:fld>
            <a:endParaRPr lang="en-US"/>
          </a:p>
        </p:txBody>
      </p:sp>
      <p:sp>
        <p:nvSpPr>
          <p:cNvPr id="5" name="Footer Placeholder 4">
            <a:extLst>
              <a:ext uri="{FF2B5EF4-FFF2-40B4-BE49-F238E27FC236}">
                <a16:creationId xmlns="" xmlns:a16="http://schemas.microsoft.com/office/drawing/2014/main" id="{53CF133E-2C1E-F344-B535-53D16D2AAD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BEFB7897-D72A-5C44-9AF2-7860CFC44BBC}"/>
              </a:ext>
            </a:extLst>
          </p:cNvPr>
          <p:cNvSpPr>
            <a:spLocks noGrp="1"/>
          </p:cNvSpPr>
          <p:nvPr>
            <p:ph type="sldNum" sz="quarter" idx="12"/>
          </p:nvPr>
        </p:nvSpPr>
        <p:spPr/>
        <p:txBody>
          <a:bodyPr/>
          <a:lstStyle/>
          <a:p>
            <a:fld id="{86ECA131-F048-DE41-9BE5-18FC1DD7A495}" type="slidenum">
              <a:rPr lang="en-US" smtClean="0"/>
              <a:t>‹N°›</a:t>
            </a:fld>
            <a:endParaRPr lang="en-US"/>
          </a:p>
        </p:txBody>
      </p:sp>
    </p:spTree>
    <p:extLst>
      <p:ext uri="{BB962C8B-B14F-4D97-AF65-F5344CB8AC3E}">
        <p14:creationId xmlns:p14="http://schemas.microsoft.com/office/powerpoint/2010/main" val="184543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9AEE79E-173E-094B-B81F-E276FBC786E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B81D89CC-9374-854E-8C92-67CDDFB122D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A6A56873-B891-DF49-9CD6-49AD77AC73E3}"/>
              </a:ext>
            </a:extLst>
          </p:cNvPr>
          <p:cNvSpPr>
            <a:spLocks noGrp="1"/>
          </p:cNvSpPr>
          <p:nvPr>
            <p:ph type="dt" sz="half" idx="10"/>
          </p:nvPr>
        </p:nvSpPr>
        <p:spPr/>
        <p:txBody>
          <a:bodyPr/>
          <a:lstStyle/>
          <a:p>
            <a:fld id="{0E3330B3-2EEE-A944-B91C-573097D94C3D}" type="datetimeFigureOut">
              <a:rPr lang="en-US" smtClean="0"/>
              <a:t>9/17/2019</a:t>
            </a:fld>
            <a:endParaRPr lang="en-US"/>
          </a:p>
        </p:txBody>
      </p:sp>
      <p:sp>
        <p:nvSpPr>
          <p:cNvPr id="5" name="Footer Placeholder 4">
            <a:extLst>
              <a:ext uri="{FF2B5EF4-FFF2-40B4-BE49-F238E27FC236}">
                <a16:creationId xmlns="" xmlns:a16="http://schemas.microsoft.com/office/drawing/2014/main" id="{9C707CB5-F557-C049-A960-4DF0B50407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6B5C0385-A236-8E44-8ECC-F7C4AA59FF7C}"/>
              </a:ext>
            </a:extLst>
          </p:cNvPr>
          <p:cNvSpPr>
            <a:spLocks noGrp="1"/>
          </p:cNvSpPr>
          <p:nvPr>
            <p:ph type="sldNum" sz="quarter" idx="12"/>
          </p:nvPr>
        </p:nvSpPr>
        <p:spPr/>
        <p:txBody>
          <a:bodyPr/>
          <a:lstStyle/>
          <a:p>
            <a:fld id="{86ECA131-F048-DE41-9BE5-18FC1DD7A495}" type="slidenum">
              <a:rPr lang="en-US" smtClean="0"/>
              <a:t>‹N°›</a:t>
            </a:fld>
            <a:endParaRPr lang="en-US"/>
          </a:p>
        </p:txBody>
      </p:sp>
    </p:spTree>
    <p:extLst>
      <p:ext uri="{BB962C8B-B14F-4D97-AF65-F5344CB8AC3E}">
        <p14:creationId xmlns:p14="http://schemas.microsoft.com/office/powerpoint/2010/main" val="2300627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5F463CB-A9FD-134B-9920-B599D741A6D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DAB4688B-1F6A-8C44-8B0F-C30594B9C0F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C9198BAB-2F4F-C840-8108-27DED7BB32A9}"/>
              </a:ext>
            </a:extLst>
          </p:cNvPr>
          <p:cNvSpPr>
            <a:spLocks noGrp="1"/>
          </p:cNvSpPr>
          <p:nvPr>
            <p:ph type="dt" sz="half" idx="10"/>
          </p:nvPr>
        </p:nvSpPr>
        <p:spPr/>
        <p:txBody>
          <a:bodyPr/>
          <a:lstStyle/>
          <a:p>
            <a:fld id="{0E3330B3-2EEE-A944-B91C-573097D94C3D}" type="datetimeFigureOut">
              <a:rPr lang="en-US" smtClean="0"/>
              <a:t>9/17/2019</a:t>
            </a:fld>
            <a:endParaRPr lang="en-US"/>
          </a:p>
        </p:txBody>
      </p:sp>
      <p:sp>
        <p:nvSpPr>
          <p:cNvPr id="5" name="Footer Placeholder 4">
            <a:extLst>
              <a:ext uri="{FF2B5EF4-FFF2-40B4-BE49-F238E27FC236}">
                <a16:creationId xmlns="" xmlns:a16="http://schemas.microsoft.com/office/drawing/2014/main" id="{8380128D-4294-EB40-B433-56A0197D84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A4A2F8E8-C3AE-C544-AE0F-032E181DE847}"/>
              </a:ext>
            </a:extLst>
          </p:cNvPr>
          <p:cNvSpPr>
            <a:spLocks noGrp="1"/>
          </p:cNvSpPr>
          <p:nvPr>
            <p:ph type="sldNum" sz="quarter" idx="12"/>
          </p:nvPr>
        </p:nvSpPr>
        <p:spPr/>
        <p:txBody>
          <a:bodyPr/>
          <a:lstStyle/>
          <a:p>
            <a:fld id="{86ECA131-F048-DE41-9BE5-18FC1DD7A495}" type="slidenum">
              <a:rPr lang="en-US" smtClean="0"/>
              <a:t>‹N°›</a:t>
            </a:fld>
            <a:endParaRPr lang="en-US"/>
          </a:p>
        </p:txBody>
      </p:sp>
    </p:spTree>
    <p:extLst>
      <p:ext uri="{BB962C8B-B14F-4D97-AF65-F5344CB8AC3E}">
        <p14:creationId xmlns:p14="http://schemas.microsoft.com/office/powerpoint/2010/main" val="2719206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BE4A21F-35CF-714C-8D05-3DA99415CE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4C0F2912-6C1B-2B48-948D-839E7626CB3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A8FBA8A5-D853-E243-849A-AF1402636FC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BA5CF702-E8C2-A547-83E5-208749919EBF}"/>
              </a:ext>
            </a:extLst>
          </p:cNvPr>
          <p:cNvSpPr>
            <a:spLocks noGrp="1"/>
          </p:cNvSpPr>
          <p:nvPr>
            <p:ph type="dt" sz="half" idx="10"/>
          </p:nvPr>
        </p:nvSpPr>
        <p:spPr/>
        <p:txBody>
          <a:bodyPr/>
          <a:lstStyle/>
          <a:p>
            <a:fld id="{0E3330B3-2EEE-A944-B91C-573097D94C3D}" type="datetimeFigureOut">
              <a:rPr lang="en-US" smtClean="0"/>
              <a:t>9/17/2019</a:t>
            </a:fld>
            <a:endParaRPr lang="en-US"/>
          </a:p>
        </p:txBody>
      </p:sp>
      <p:sp>
        <p:nvSpPr>
          <p:cNvPr id="6" name="Footer Placeholder 5">
            <a:extLst>
              <a:ext uri="{FF2B5EF4-FFF2-40B4-BE49-F238E27FC236}">
                <a16:creationId xmlns="" xmlns:a16="http://schemas.microsoft.com/office/drawing/2014/main" id="{8367BE0F-F0F3-5646-A8B4-66E6348CE9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C0C3814C-B1E6-404A-B199-3F5529B2C61B}"/>
              </a:ext>
            </a:extLst>
          </p:cNvPr>
          <p:cNvSpPr>
            <a:spLocks noGrp="1"/>
          </p:cNvSpPr>
          <p:nvPr>
            <p:ph type="sldNum" sz="quarter" idx="12"/>
          </p:nvPr>
        </p:nvSpPr>
        <p:spPr/>
        <p:txBody>
          <a:bodyPr/>
          <a:lstStyle/>
          <a:p>
            <a:fld id="{86ECA131-F048-DE41-9BE5-18FC1DD7A495}" type="slidenum">
              <a:rPr lang="en-US" smtClean="0"/>
              <a:t>‹N°›</a:t>
            </a:fld>
            <a:endParaRPr lang="en-US"/>
          </a:p>
        </p:txBody>
      </p:sp>
    </p:spTree>
    <p:extLst>
      <p:ext uri="{BB962C8B-B14F-4D97-AF65-F5344CB8AC3E}">
        <p14:creationId xmlns:p14="http://schemas.microsoft.com/office/powerpoint/2010/main" val="566588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5F3FED1-D5E2-C641-9C4C-F954106A760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75883C29-1F9C-1B49-8FAF-AC3CDBF7713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BA42216A-BD4D-9842-86A7-97B9542C965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3821A954-7D7C-5C42-8A76-A5A76A4B1D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CBCD28D4-68EB-414B-A048-0E6527D0340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93F187CD-5038-824D-A27E-842B13CB3B80}"/>
              </a:ext>
            </a:extLst>
          </p:cNvPr>
          <p:cNvSpPr>
            <a:spLocks noGrp="1"/>
          </p:cNvSpPr>
          <p:nvPr>
            <p:ph type="dt" sz="half" idx="10"/>
          </p:nvPr>
        </p:nvSpPr>
        <p:spPr/>
        <p:txBody>
          <a:bodyPr/>
          <a:lstStyle/>
          <a:p>
            <a:fld id="{0E3330B3-2EEE-A944-B91C-573097D94C3D}" type="datetimeFigureOut">
              <a:rPr lang="en-US" smtClean="0"/>
              <a:t>9/17/2019</a:t>
            </a:fld>
            <a:endParaRPr lang="en-US"/>
          </a:p>
        </p:txBody>
      </p:sp>
      <p:sp>
        <p:nvSpPr>
          <p:cNvPr id="8" name="Footer Placeholder 7">
            <a:extLst>
              <a:ext uri="{FF2B5EF4-FFF2-40B4-BE49-F238E27FC236}">
                <a16:creationId xmlns="" xmlns:a16="http://schemas.microsoft.com/office/drawing/2014/main" id="{20866837-D358-8344-AEEA-4ED32BBB940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9D79CDC0-3D89-A846-997A-C2D0BB42403D}"/>
              </a:ext>
            </a:extLst>
          </p:cNvPr>
          <p:cNvSpPr>
            <a:spLocks noGrp="1"/>
          </p:cNvSpPr>
          <p:nvPr>
            <p:ph type="sldNum" sz="quarter" idx="12"/>
          </p:nvPr>
        </p:nvSpPr>
        <p:spPr/>
        <p:txBody>
          <a:bodyPr/>
          <a:lstStyle/>
          <a:p>
            <a:fld id="{86ECA131-F048-DE41-9BE5-18FC1DD7A495}" type="slidenum">
              <a:rPr lang="en-US" smtClean="0"/>
              <a:t>‹N°›</a:t>
            </a:fld>
            <a:endParaRPr lang="en-US"/>
          </a:p>
        </p:txBody>
      </p:sp>
    </p:spTree>
    <p:extLst>
      <p:ext uri="{BB962C8B-B14F-4D97-AF65-F5344CB8AC3E}">
        <p14:creationId xmlns:p14="http://schemas.microsoft.com/office/powerpoint/2010/main" val="1930377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5028211-B0D4-5543-9826-0D79F36E19E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D5CC2317-95B5-5A47-A3D5-8C47A1D17A0F}"/>
              </a:ext>
            </a:extLst>
          </p:cNvPr>
          <p:cNvSpPr>
            <a:spLocks noGrp="1"/>
          </p:cNvSpPr>
          <p:nvPr>
            <p:ph type="dt" sz="half" idx="10"/>
          </p:nvPr>
        </p:nvSpPr>
        <p:spPr/>
        <p:txBody>
          <a:bodyPr/>
          <a:lstStyle/>
          <a:p>
            <a:fld id="{0E3330B3-2EEE-A944-B91C-573097D94C3D}" type="datetimeFigureOut">
              <a:rPr lang="en-US" smtClean="0"/>
              <a:t>9/17/2019</a:t>
            </a:fld>
            <a:endParaRPr lang="en-US"/>
          </a:p>
        </p:txBody>
      </p:sp>
      <p:sp>
        <p:nvSpPr>
          <p:cNvPr id="4" name="Footer Placeholder 3">
            <a:extLst>
              <a:ext uri="{FF2B5EF4-FFF2-40B4-BE49-F238E27FC236}">
                <a16:creationId xmlns="" xmlns:a16="http://schemas.microsoft.com/office/drawing/2014/main" id="{09DBB6C6-F5B7-4A43-B2E2-FE4D5BBC473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34D64E2E-1C65-6942-A6B7-374B661EBDCF}"/>
              </a:ext>
            </a:extLst>
          </p:cNvPr>
          <p:cNvSpPr>
            <a:spLocks noGrp="1"/>
          </p:cNvSpPr>
          <p:nvPr>
            <p:ph type="sldNum" sz="quarter" idx="12"/>
          </p:nvPr>
        </p:nvSpPr>
        <p:spPr/>
        <p:txBody>
          <a:bodyPr/>
          <a:lstStyle/>
          <a:p>
            <a:fld id="{86ECA131-F048-DE41-9BE5-18FC1DD7A495}" type="slidenum">
              <a:rPr lang="en-US" smtClean="0"/>
              <a:t>‹N°›</a:t>
            </a:fld>
            <a:endParaRPr lang="en-US"/>
          </a:p>
        </p:txBody>
      </p:sp>
    </p:spTree>
    <p:extLst>
      <p:ext uri="{BB962C8B-B14F-4D97-AF65-F5344CB8AC3E}">
        <p14:creationId xmlns:p14="http://schemas.microsoft.com/office/powerpoint/2010/main" val="3468818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B6A512BE-DE45-554E-B468-4E1274FBAC61}"/>
              </a:ext>
            </a:extLst>
          </p:cNvPr>
          <p:cNvSpPr>
            <a:spLocks noGrp="1"/>
          </p:cNvSpPr>
          <p:nvPr>
            <p:ph type="dt" sz="half" idx="10"/>
          </p:nvPr>
        </p:nvSpPr>
        <p:spPr/>
        <p:txBody>
          <a:bodyPr/>
          <a:lstStyle/>
          <a:p>
            <a:fld id="{0E3330B3-2EEE-A944-B91C-573097D94C3D}" type="datetimeFigureOut">
              <a:rPr lang="en-US" smtClean="0"/>
              <a:t>9/17/2019</a:t>
            </a:fld>
            <a:endParaRPr lang="en-US"/>
          </a:p>
        </p:txBody>
      </p:sp>
      <p:sp>
        <p:nvSpPr>
          <p:cNvPr id="3" name="Footer Placeholder 2">
            <a:extLst>
              <a:ext uri="{FF2B5EF4-FFF2-40B4-BE49-F238E27FC236}">
                <a16:creationId xmlns="" xmlns:a16="http://schemas.microsoft.com/office/drawing/2014/main" id="{75858373-68F8-AC4B-86F8-84456C0FB61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87F9C6DA-D766-E940-848C-ADEA76B74202}"/>
              </a:ext>
            </a:extLst>
          </p:cNvPr>
          <p:cNvSpPr>
            <a:spLocks noGrp="1"/>
          </p:cNvSpPr>
          <p:nvPr>
            <p:ph type="sldNum" sz="quarter" idx="12"/>
          </p:nvPr>
        </p:nvSpPr>
        <p:spPr/>
        <p:txBody>
          <a:bodyPr/>
          <a:lstStyle/>
          <a:p>
            <a:fld id="{86ECA131-F048-DE41-9BE5-18FC1DD7A495}" type="slidenum">
              <a:rPr lang="en-US" smtClean="0"/>
              <a:t>‹N°›</a:t>
            </a:fld>
            <a:endParaRPr lang="en-US"/>
          </a:p>
        </p:txBody>
      </p:sp>
    </p:spTree>
    <p:extLst>
      <p:ext uri="{BB962C8B-B14F-4D97-AF65-F5344CB8AC3E}">
        <p14:creationId xmlns:p14="http://schemas.microsoft.com/office/powerpoint/2010/main" val="405848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B24AC01-C878-E944-A933-C53C3D5111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E051864E-C731-1D47-B7E5-A6F94339803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46ADA926-96AB-374B-9C3A-4DE78CFBA2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516E0B8B-40FA-5D43-B5F0-ED9FA3D82472}"/>
              </a:ext>
            </a:extLst>
          </p:cNvPr>
          <p:cNvSpPr>
            <a:spLocks noGrp="1"/>
          </p:cNvSpPr>
          <p:nvPr>
            <p:ph type="dt" sz="half" idx="10"/>
          </p:nvPr>
        </p:nvSpPr>
        <p:spPr/>
        <p:txBody>
          <a:bodyPr/>
          <a:lstStyle/>
          <a:p>
            <a:fld id="{0E3330B3-2EEE-A944-B91C-573097D94C3D}" type="datetimeFigureOut">
              <a:rPr lang="en-US" smtClean="0"/>
              <a:t>9/17/2019</a:t>
            </a:fld>
            <a:endParaRPr lang="en-US"/>
          </a:p>
        </p:txBody>
      </p:sp>
      <p:sp>
        <p:nvSpPr>
          <p:cNvPr id="6" name="Footer Placeholder 5">
            <a:extLst>
              <a:ext uri="{FF2B5EF4-FFF2-40B4-BE49-F238E27FC236}">
                <a16:creationId xmlns="" xmlns:a16="http://schemas.microsoft.com/office/drawing/2014/main" id="{9E15E2AC-D3D8-B548-B2BE-66E5066B41E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41D5E800-0CF3-CE44-B70E-2AD36C46075E}"/>
              </a:ext>
            </a:extLst>
          </p:cNvPr>
          <p:cNvSpPr>
            <a:spLocks noGrp="1"/>
          </p:cNvSpPr>
          <p:nvPr>
            <p:ph type="sldNum" sz="quarter" idx="12"/>
          </p:nvPr>
        </p:nvSpPr>
        <p:spPr/>
        <p:txBody>
          <a:bodyPr/>
          <a:lstStyle/>
          <a:p>
            <a:fld id="{86ECA131-F048-DE41-9BE5-18FC1DD7A495}" type="slidenum">
              <a:rPr lang="en-US" smtClean="0"/>
              <a:t>‹N°›</a:t>
            </a:fld>
            <a:endParaRPr lang="en-US"/>
          </a:p>
        </p:txBody>
      </p:sp>
    </p:spTree>
    <p:extLst>
      <p:ext uri="{BB962C8B-B14F-4D97-AF65-F5344CB8AC3E}">
        <p14:creationId xmlns:p14="http://schemas.microsoft.com/office/powerpoint/2010/main" val="3360356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58094E4-462A-094D-81C5-1ED09C2659F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43A0D59F-411F-3942-9E20-66A2D5C570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D3198D01-D0C5-DD49-AAC3-4D1AFEBDD4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D2055657-22D6-2540-8A88-B6194CCBCF60}"/>
              </a:ext>
            </a:extLst>
          </p:cNvPr>
          <p:cNvSpPr>
            <a:spLocks noGrp="1"/>
          </p:cNvSpPr>
          <p:nvPr>
            <p:ph type="dt" sz="half" idx="10"/>
          </p:nvPr>
        </p:nvSpPr>
        <p:spPr/>
        <p:txBody>
          <a:bodyPr/>
          <a:lstStyle/>
          <a:p>
            <a:fld id="{0E3330B3-2EEE-A944-B91C-573097D94C3D}" type="datetimeFigureOut">
              <a:rPr lang="en-US" smtClean="0"/>
              <a:t>9/17/2019</a:t>
            </a:fld>
            <a:endParaRPr lang="en-US"/>
          </a:p>
        </p:txBody>
      </p:sp>
      <p:sp>
        <p:nvSpPr>
          <p:cNvPr id="6" name="Footer Placeholder 5">
            <a:extLst>
              <a:ext uri="{FF2B5EF4-FFF2-40B4-BE49-F238E27FC236}">
                <a16:creationId xmlns="" xmlns:a16="http://schemas.microsoft.com/office/drawing/2014/main" id="{200C54F4-5915-2A42-8A49-2B435DE4789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AF7377B3-240A-3141-A215-781550F13263}"/>
              </a:ext>
            </a:extLst>
          </p:cNvPr>
          <p:cNvSpPr>
            <a:spLocks noGrp="1"/>
          </p:cNvSpPr>
          <p:nvPr>
            <p:ph type="sldNum" sz="quarter" idx="12"/>
          </p:nvPr>
        </p:nvSpPr>
        <p:spPr/>
        <p:txBody>
          <a:bodyPr/>
          <a:lstStyle/>
          <a:p>
            <a:fld id="{86ECA131-F048-DE41-9BE5-18FC1DD7A495}" type="slidenum">
              <a:rPr lang="en-US" smtClean="0"/>
              <a:t>‹N°›</a:t>
            </a:fld>
            <a:endParaRPr lang="en-US"/>
          </a:p>
        </p:txBody>
      </p:sp>
    </p:spTree>
    <p:extLst>
      <p:ext uri="{BB962C8B-B14F-4D97-AF65-F5344CB8AC3E}">
        <p14:creationId xmlns:p14="http://schemas.microsoft.com/office/powerpoint/2010/main" val="2401814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3637F63D-0A2B-FD46-9A06-6FAD24A00BB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BCA7B1C2-BCB8-1545-80F4-9747EF2B2E4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8AB64BBB-2471-3F4E-9B57-EC60E947C6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3330B3-2EEE-A944-B91C-573097D94C3D}" type="datetimeFigureOut">
              <a:rPr lang="en-US" smtClean="0"/>
              <a:t>9/17/2019</a:t>
            </a:fld>
            <a:endParaRPr lang="en-US"/>
          </a:p>
        </p:txBody>
      </p:sp>
      <p:sp>
        <p:nvSpPr>
          <p:cNvPr id="5" name="Footer Placeholder 4">
            <a:extLst>
              <a:ext uri="{FF2B5EF4-FFF2-40B4-BE49-F238E27FC236}">
                <a16:creationId xmlns="" xmlns:a16="http://schemas.microsoft.com/office/drawing/2014/main" id="{2B81D8CE-B3D8-244F-B22D-82393BDDF32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C9A38A4A-DE41-1447-A0FD-E9A89B64381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ECA131-F048-DE41-9BE5-18FC1DD7A495}" type="slidenum">
              <a:rPr lang="en-US" smtClean="0"/>
              <a:t>‹N°›</a:t>
            </a:fld>
            <a:endParaRPr lang="en-US"/>
          </a:p>
        </p:txBody>
      </p:sp>
    </p:spTree>
    <p:extLst>
      <p:ext uri="{BB962C8B-B14F-4D97-AF65-F5344CB8AC3E}">
        <p14:creationId xmlns:p14="http://schemas.microsoft.com/office/powerpoint/2010/main" val="14641566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 xmlns:a16="http://schemas.microsoft.com/office/drawing/2014/main" id="{50F6F4CF-D5FB-4BA4-8C30-DDDD1157EB8A}"/>
              </a:ext>
            </a:extLst>
          </p:cNvPr>
          <p:cNvSpPr>
            <a:spLocks noGrp="1"/>
          </p:cNvSpPr>
          <p:nvPr>
            <p:ph sz="half" idx="2"/>
          </p:nvPr>
        </p:nvSpPr>
        <p:spPr>
          <a:xfrm>
            <a:off x="5976340" y="554891"/>
            <a:ext cx="5181600" cy="5748217"/>
          </a:xfrm>
        </p:spPr>
        <p:txBody>
          <a:bodyPr>
            <a:normAutofit fontScale="40000" lnSpcReduction="20000"/>
          </a:bodyPr>
          <a:lstStyle/>
          <a:p>
            <a:pPr algn="ctr"/>
            <a:r>
              <a:rPr lang="en-US" sz="5500" dirty="0"/>
              <a:t>Scenario </a:t>
            </a:r>
          </a:p>
          <a:p>
            <a:pPr marL="342900" indent="-342900" algn="l">
              <a:buFont typeface="Arial" panose="020B0604020202020204" pitchFamily="34" charset="0"/>
              <a:buChar char="•"/>
            </a:pPr>
            <a:endParaRPr lang="en-US" sz="2400" dirty="0">
              <a:solidFill>
                <a:schemeClr val="tx1"/>
              </a:solidFill>
            </a:endParaRPr>
          </a:p>
          <a:p>
            <a:pPr marL="342900" indent="-342900" algn="l">
              <a:lnSpc>
                <a:spcPct val="160000"/>
              </a:lnSpc>
              <a:spcBef>
                <a:spcPts val="400"/>
              </a:spcBef>
              <a:buFont typeface="Arial" panose="020B0604020202020204" pitchFamily="34" charset="0"/>
              <a:buChar char="•"/>
            </a:pPr>
            <a:r>
              <a:rPr lang="en-US" sz="5100" dirty="0" err="1" smtClean="0">
                <a:solidFill>
                  <a:schemeClr val="tx1"/>
                </a:solidFill>
              </a:rPr>
              <a:t>Vous</a:t>
            </a:r>
            <a:r>
              <a:rPr lang="en-US" sz="5100" dirty="0" smtClean="0">
                <a:solidFill>
                  <a:schemeClr val="tx1"/>
                </a:solidFill>
              </a:rPr>
              <a:t> </a:t>
            </a:r>
            <a:r>
              <a:rPr lang="en-US" sz="5100" dirty="0" err="1" smtClean="0">
                <a:solidFill>
                  <a:schemeClr val="tx1"/>
                </a:solidFill>
              </a:rPr>
              <a:t>rentrez</a:t>
            </a:r>
            <a:r>
              <a:rPr lang="en-US" sz="5100" dirty="0" smtClean="0">
                <a:solidFill>
                  <a:schemeClr val="tx1"/>
                </a:solidFill>
              </a:rPr>
              <a:t> à la </a:t>
            </a:r>
            <a:r>
              <a:rPr lang="en-US" sz="5100" dirty="0" err="1" smtClean="0">
                <a:solidFill>
                  <a:schemeClr val="tx1"/>
                </a:solidFill>
              </a:rPr>
              <a:t>maison</a:t>
            </a:r>
            <a:r>
              <a:rPr lang="en-US" sz="5100" dirty="0" smtClean="0">
                <a:solidFill>
                  <a:schemeClr val="tx1"/>
                </a:solidFill>
              </a:rPr>
              <a:t> du travail.</a:t>
            </a:r>
            <a:endParaRPr lang="en-US" sz="5100" dirty="0">
              <a:solidFill>
                <a:schemeClr val="tx1"/>
              </a:solidFill>
            </a:endParaRPr>
          </a:p>
          <a:p>
            <a:pPr marL="342900" indent="-342900" algn="l">
              <a:lnSpc>
                <a:spcPct val="160000"/>
              </a:lnSpc>
              <a:spcBef>
                <a:spcPts val="400"/>
              </a:spcBef>
              <a:buFont typeface="Arial" panose="020B0604020202020204" pitchFamily="34" charset="0"/>
              <a:buChar char="•"/>
            </a:pPr>
            <a:r>
              <a:rPr lang="en-US" sz="5100" dirty="0" err="1" smtClean="0">
                <a:solidFill>
                  <a:schemeClr val="tx1"/>
                </a:solidFill>
              </a:rPr>
              <a:t>Vos</a:t>
            </a:r>
            <a:r>
              <a:rPr lang="en-US" sz="5100" dirty="0" smtClean="0">
                <a:solidFill>
                  <a:schemeClr val="tx1"/>
                </a:solidFill>
              </a:rPr>
              <a:t> </a:t>
            </a:r>
            <a:r>
              <a:rPr lang="en-US" sz="5100" dirty="0" err="1" smtClean="0">
                <a:solidFill>
                  <a:schemeClr val="tx1"/>
                </a:solidFill>
              </a:rPr>
              <a:t>deux</a:t>
            </a:r>
            <a:r>
              <a:rPr lang="en-US" sz="5100" dirty="0" smtClean="0">
                <a:solidFill>
                  <a:schemeClr val="tx1"/>
                </a:solidFill>
              </a:rPr>
              <a:t> </a:t>
            </a:r>
            <a:r>
              <a:rPr lang="en-US" sz="5100" dirty="0" err="1" smtClean="0">
                <a:solidFill>
                  <a:schemeClr val="tx1"/>
                </a:solidFill>
              </a:rPr>
              <a:t>neveux</a:t>
            </a:r>
            <a:r>
              <a:rPr lang="en-US" sz="5100" dirty="0" smtClean="0">
                <a:solidFill>
                  <a:schemeClr val="tx1"/>
                </a:solidFill>
              </a:rPr>
              <a:t>..</a:t>
            </a:r>
            <a:r>
              <a:rPr lang="en-US" sz="5100" dirty="0" err="1" smtClean="0">
                <a:solidFill>
                  <a:schemeClr val="tx1"/>
                </a:solidFill>
              </a:rPr>
              <a:t>malicieux</a:t>
            </a:r>
            <a:r>
              <a:rPr lang="en-US" sz="5100" dirty="0" smtClean="0">
                <a:solidFill>
                  <a:schemeClr val="tx1"/>
                </a:solidFill>
              </a:rPr>
              <a:t> </a:t>
            </a:r>
            <a:r>
              <a:rPr lang="en-US" sz="5100" dirty="0" err="1" smtClean="0">
                <a:solidFill>
                  <a:schemeClr val="tx1"/>
                </a:solidFill>
              </a:rPr>
              <a:t>vous</a:t>
            </a:r>
            <a:r>
              <a:rPr lang="en-US" sz="5100" dirty="0" smtClean="0">
                <a:solidFill>
                  <a:schemeClr val="tx1"/>
                </a:solidFill>
              </a:rPr>
              <a:t> </a:t>
            </a:r>
            <a:r>
              <a:rPr lang="en-US" sz="5100" dirty="0" err="1" smtClean="0">
                <a:solidFill>
                  <a:schemeClr val="tx1"/>
                </a:solidFill>
              </a:rPr>
              <a:t>attendent</a:t>
            </a:r>
            <a:r>
              <a:rPr lang="en-US" sz="5100" dirty="0" smtClean="0">
                <a:solidFill>
                  <a:schemeClr val="tx1"/>
                </a:solidFill>
              </a:rPr>
              <a:t> à la </a:t>
            </a:r>
            <a:r>
              <a:rPr lang="en-US" sz="5100" dirty="0" err="1" smtClean="0">
                <a:solidFill>
                  <a:schemeClr val="tx1"/>
                </a:solidFill>
              </a:rPr>
              <a:t>porte</a:t>
            </a:r>
            <a:r>
              <a:rPr lang="en-US" sz="5100" dirty="0" smtClean="0">
                <a:solidFill>
                  <a:schemeClr val="tx1"/>
                </a:solidFill>
              </a:rPr>
              <a:t> de la </a:t>
            </a:r>
            <a:r>
              <a:rPr lang="en-US" sz="5100" dirty="0" err="1" smtClean="0">
                <a:solidFill>
                  <a:schemeClr val="tx1"/>
                </a:solidFill>
              </a:rPr>
              <a:t>salle</a:t>
            </a:r>
            <a:r>
              <a:rPr lang="en-US" sz="5100" dirty="0" smtClean="0">
                <a:solidFill>
                  <a:schemeClr val="tx1"/>
                </a:solidFill>
              </a:rPr>
              <a:t> de </a:t>
            </a:r>
            <a:r>
              <a:rPr lang="en-US" sz="5100" dirty="0" err="1" smtClean="0">
                <a:solidFill>
                  <a:schemeClr val="tx1"/>
                </a:solidFill>
              </a:rPr>
              <a:t>bains</a:t>
            </a:r>
            <a:r>
              <a:rPr lang="en-US" sz="5100" dirty="0" smtClean="0">
                <a:solidFill>
                  <a:schemeClr val="tx1"/>
                </a:solidFill>
              </a:rPr>
              <a:t>.</a:t>
            </a:r>
            <a:endParaRPr lang="en-US" sz="5100" dirty="0">
              <a:solidFill>
                <a:schemeClr val="tx1"/>
              </a:solidFill>
            </a:endParaRPr>
          </a:p>
          <a:p>
            <a:pPr marL="342900" indent="-342900" algn="l">
              <a:lnSpc>
                <a:spcPct val="160000"/>
              </a:lnSpc>
              <a:spcBef>
                <a:spcPts val="400"/>
              </a:spcBef>
              <a:buFont typeface="Arial" panose="020B0604020202020204" pitchFamily="34" charset="0"/>
              <a:buChar char="•"/>
            </a:pPr>
            <a:r>
              <a:rPr lang="en-US" sz="5100" dirty="0" err="1" smtClean="0">
                <a:solidFill>
                  <a:schemeClr val="tx1"/>
                </a:solidFill>
              </a:rPr>
              <a:t>Ils</a:t>
            </a:r>
            <a:r>
              <a:rPr lang="en-US" sz="5100" dirty="0" smtClean="0">
                <a:solidFill>
                  <a:schemeClr val="tx1"/>
                </a:solidFill>
              </a:rPr>
              <a:t> </a:t>
            </a:r>
            <a:r>
              <a:rPr lang="en-US" sz="5100" dirty="0" err="1" smtClean="0">
                <a:solidFill>
                  <a:schemeClr val="tx1"/>
                </a:solidFill>
              </a:rPr>
              <a:t>rigolent</a:t>
            </a:r>
            <a:r>
              <a:rPr lang="en-US" sz="5100" dirty="0" smtClean="0">
                <a:solidFill>
                  <a:schemeClr val="tx1"/>
                </a:solidFill>
              </a:rPr>
              <a:t> de </a:t>
            </a:r>
            <a:r>
              <a:rPr lang="en-US" sz="5100" dirty="0" err="1" smtClean="0">
                <a:solidFill>
                  <a:schemeClr val="tx1"/>
                </a:solidFill>
              </a:rPr>
              <a:t>façon</a:t>
            </a:r>
            <a:r>
              <a:rPr lang="en-US" sz="5100" dirty="0" smtClean="0">
                <a:solidFill>
                  <a:schemeClr val="tx1"/>
                </a:solidFill>
              </a:rPr>
              <a:t> </a:t>
            </a:r>
            <a:r>
              <a:rPr lang="en-US" sz="5100" dirty="0" err="1" smtClean="0">
                <a:solidFill>
                  <a:schemeClr val="tx1"/>
                </a:solidFill>
              </a:rPr>
              <a:t>hystérique</a:t>
            </a:r>
            <a:r>
              <a:rPr lang="en-US" sz="5100" dirty="0" smtClean="0">
                <a:solidFill>
                  <a:schemeClr val="tx1"/>
                </a:solidFill>
              </a:rPr>
              <a:t>.  </a:t>
            </a:r>
            <a:endParaRPr lang="en-US" sz="5100" dirty="0">
              <a:solidFill>
                <a:schemeClr val="tx1"/>
              </a:solidFill>
            </a:endParaRPr>
          </a:p>
          <a:p>
            <a:pPr marL="342900" indent="-342900" algn="l">
              <a:lnSpc>
                <a:spcPct val="160000"/>
              </a:lnSpc>
              <a:spcBef>
                <a:spcPts val="400"/>
              </a:spcBef>
              <a:buFont typeface="Arial" panose="020B0604020202020204" pitchFamily="34" charset="0"/>
              <a:buChar char="•"/>
            </a:pPr>
            <a:r>
              <a:rPr lang="en-US" sz="5100" dirty="0" err="1" smtClean="0">
                <a:solidFill>
                  <a:schemeClr val="tx1"/>
                </a:solidFill>
              </a:rPr>
              <a:t>Vous</a:t>
            </a:r>
            <a:r>
              <a:rPr lang="en-US" sz="5100" dirty="0" smtClean="0">
                <a:solidFill>
                  <a:schemeClr val="tx1"/>
                </a:solidFill>
              </a:rPr>
              <a:t> </a:t>
            </a:r>
            <a:r>
              <a:rPr lang="en-US" sz="5100" dirty="0" err="1" smtClean="0">
                <a:solidFill>
                  <a:schemeClr val="tx1"/>
                </a:solidFill>
              </a:rPr>
              <a:t>regardez</a:t>
            </a:r>
            <a:r>
              <a:rPr lang="en-US" sz="5100" dirty="0" smtClean="0">
                <a:solidFill>
                  <a:schemeClr val="tx1"/>
                </a:solidFill>
              </a:rPr>
              <a:t> </a:t>
            </a:r>
            <a:r>
              <a:rPr lang="en-US" sz="5100" dirty="0" err="1" smtClean="0">
                <a:solidFill>
                  <a:schemeClr val="tx1"/>
                </a:solidFill>
              </a:rPr>
              <a:t>dans</a:t>
            </a:r>
            <a:r>
              <a:rPr lang="en-US" sz="5100" dirty="0" smtClean="0">
                <a:solidFill>
                  <a:schemeClr val="tx1"/>
                </a:solidFill>
              </a:rPr>
              <a:t> la </a:t>
            </a:r>
            <a:r>
              <a:rPr lang="en-US" sz="5100" dirty="0" err="1" smtClean="0">
                <a:solidFill>
                  <a:schemeClr val="tx1"/>
                </a:solidFill>
              </a:rPr>
              <a:t>salle</a:t>
            </a:r>
            <a:r>
              <a:rPr lang="en-US" sz="5100" dirty="0" smtClean="0">
                <a:solidFill>
                  <a:schemeClr val="tx1"/>
                </a:solidFill>
              </a:rPr>
              <a:t> de </a:t>
            </a:r>
            <a:r>
              <a:rPr lang="en-US" sz="5100" dirty="0" err="1" smtClean="0">
                <a:solidFill>
                  <a:schemeClr val="tx1"/>
                </a:solidFill>
              </a:rPr>
              <a:t>bains</a:t>
            </a:r>
            <a:r>
              <a:rPr lang="en-US" sz="5100" dirty="0" smtClean="0">
                <a:solidFill>
                  <a:schemeClr val="tx1"/>
                </a:solidFill>
              </a:rPr>
              <a:t>.</a:t>
            </a:r>
            <a:endParaRPr lang="en-US" sz="5100" dirty="0">
              <a:solidFill>
                <a:schemeClr val="tx1"/>
              </a:solidFill>
            </a:endParaRPr>
          </a:p>
          <a:p>
            <a:pPr marL="342900" indent="-342900" algn="l">
              <a:lnSpc>
                <a:spcPct val="160000"/>
              </a:lnSpc>
              <a:spcBef>
                <a:spcPts val="400"/>
              </a:spcBef>
              <a:buFont typeface="Arial" panose="020B0604020202020204" pitchFamily="34" charset="0"/>
              <a:buChar char="•"/>
            </a:pPr>
            <a:r>
              <a:rPr lang="en-US" sz="5100" dirty="0" err="1" smtClean="0">
                <a:solidFill>
                  <a:schemeClr val="tx1"/>
                </a:solidFill>
              </a:rPr>
              <a:t>Ils</a:t>
            </a:r>
            <a:r>
              <a:rPr lang="en-US" sz="5100" dirty="0" smtClean="0">
                <a:solidFill>
                  <a:schemeClr val="tx1"/>
                </a:solidFill>
              </a:rPr>
              <a:t> </a:t>
            </a:r>
            <a:r>
              <a:rPr lang="en-US" sz="5100" dirty="0" err="1" smtClean="0">
                <a:solidFill>
                  <a:schemeClr val="tx1"/>
                </a:solidFill>
              </a:rPr>
              <a:t>ont</a:t>
            </a:r>
            <a:r>
              <a:rPr lang="en-US" sz="5100" dirty="0" smtClean="0">
                <a:solidFill>
                  <a:schemeClr val="tx1"/>
                </a:solidFill>
              </a:rPr>
              <a:t> </a:t>
            </a:r>
            <a:r>
              <a:rPr lang="en-US" sz="5100" dirty="0" err="1" smtClean="0">
                <a:solidFill>
                  <a:schemeClr val="tx1"/>
                </a:solidFill>
              </a:rPr>
              <a:t>ouvert</a:t>
            </a:r>
            <a:r>
              <a:rPr lang="en-US" sz="5100" dirty="0" smtClean="0">
                <a:solidFill>
                  <a:schemeClr val="tx1"/>
                </a:solidFill>
              </a:rPr>
              <a:t> le </a:t>
            </a:r>
            <a:r>
              <a:rPr lang="en-US" sz="5100" dirty="0" err="1" smtClean="0">
                <a:solidFill>
                  <a:schemeClr val="tx1"/>
                </a:solidFill>
              </a:rPr>
              <a:t>robinet</a:t>
            </a:r>
            <a:r>
              <a:rPr lang="en-US" sz="5100" dirty="0" smtClean="0">
                <a:solidFill>
                  <a:schemeClr val="tx1"/>
                </a:solidFill>
              </a:rPr>
              <a:t> en grand.</a:t>
            </a:r>
            <a:endParaRPr lang="en-US" sz="5100" dirty="0">
              <a:solidFill>
                <a:schemeClr val="tx1"/>
              </a:solidFill>
            </a:endParaRPr>
          </a:p>
          <a:p>
            <a:pPr marL="342900" indent="-342900" algn="l">
              <a:lnSpc>
                <a:spcPct val="160000"/>
              </a:lnSpc>
              <a:spcBef>
                <a:spcPts val="400"/>
              </a:spcBef>
              <a:buFont typeface="Arial" panose="020B0604020202020204" pitchFamily="34" charset="0"/>
              <a:buChar char="•"/>
            </a:pPr>
            <a:r>
              <a:rPr lang="en-US" sz="5100" dirty="0" smtClean="0">
                <a:solidFill>
                  <a:schemeClr val="tx1"/>
                </a:solidFill>
              </a:rPr>
              <a:t>La </a:t>
            </a:r>
            <a:r>
              <a:rPr lang="en-US" sz="5100" dirty="0" err="1" smtClean="0">
                <a:solidFill>
                  <a:schemeClr val="tx1"/>
                </a:solidFill>
              </a:rPr>
              <a:t>baignoire</a:t>
            </a:r>
            <a:r>
              <a:rPr lang="en-US" sz="5100" dirty="0" smtClean="0">
                <a:solidFill>
                  <a:schemeClr val="tx1"/>
                </a:solidFill>
              </a:rPr>
              <a:t> </a:t>
            </a:r>
            <a:r>
              <a:rPr lang="en-US" sz="5100" dirty="0" err="1" smtClean="0">
                <a:solidFill>
                  <a:schemeClr val="tx1"/>
                </a:solidFill>
              </a:rPr>
              <a:t>es</a:t>
            </a:r>
            <a:r>
              <a:rPr lang="en-US" sz="5100" dirty="0" err="1" smtClean="0"/>
              <a:t>t</a:t>
            </a:r>
            <a:r>
              <a:rPr lang="en-US" sz="5100" dirty="0" smtClean="0"/>
              <a:t> </a:t>
            </a:r>
            <a:r>
              <a:rPr lang="en-US" sz="5100" dirty="0" err="1" smtClean="0"/>
              <a:t>presque</a:t>
            </a:r>
            <a:r>
              <a:rPr lang="en-US" sz="5100" dirty="0" smtClean="0"/>
              <a:t> </a:t>
            </a:r>
            <a:r>
              <a:rPr lang="en-US" sz="5100" dirty="0" err="1" smtClean="0"/>
              <a:t>pleine</a:t>
            </a:r>
            <a:r>
              <a:rPr lang="en-US" sz="5100" dirty="0" smtClean="0"/>
              <a:t> et </a:t>
            </a:r>
            <a:r>
              <a:rPr lang="en-US" sz="5100" dirty="0" err="1" smtClean="0"/>
              <a:t>sur</a:t>
            </a:r>
            <a:r>
              <a:rPr lang="en-US" sz="5100" dirty="0" smtClean="0"/>
              <a:t> le point de </a:t>
            </a:r>
            <a:r>
              <a:rPr lang="en-US" sz="5100" dirty="0" err="1" smtClean="0"/>
              <a:t>déborder</a:t>
            </a:r>
            <a:r>
              <a:rPr lang="en-US" sz="5100" dirty="0" smtClean="0">
                <a:solidFill>
                  <a:schemeClr val="tx1"/>
                </a:solidFill>
              </a:rPr>
              <a:t> </a:t>
            </a:r>
            <a:endParaRPr lang="en-US" sz="5100" dirty="0">
              <a:solidFill>
                <a:schemeClr val="tx1"/>
              </a:solidFill>
            </a:endParaRPr>
          </a:p>
          <a:p>
            <a:pPr algn="l"/>
            <a:endParaRPr lang="en-US" sz="2400" dirty="0">
              <a:solidFill>
                <a:schemeClr val="tx1"/>
              </a:solidFill>
            </a:endParaRPr>
          </a:p>
          <a:p>
            <a:pPr algn="ctr"/>
            <a:r>
              <a:rPr lang="en-US" sz="5800" dirty="0" err="1" smtClean="0"/>
              <a:t>Est</a:t>
            </a:r>
            <a:r>
              <a:rPr lang="en-US" sz="5800" dirty="0" smtClean="0"/>
              <a:t> </a:t>
            </a:r>
            <a:r>
              <a:rPr lang="en-US" sz="5800" dirty="0" err="1" smtClean="0"/>
              <a:t>ce</a:t>
            </a:r>
            <a:r>
              <a:rPr lang="en-US" sz="5800" dirty="0" smtClean="0"/>
              <a:t> </a:t>
            </a:r>
            <a:r>
              <a:rPr lang="en-US" sz="5800" dirty="0" err="1" smtClean="0"/>
              <a:t>qu’on</a:t>
            </a:r>
            <a:r>
              <a:rPr lang="en-US" sz="5800" dirty="0" smtClean="0"/>
              <a:t> à un accident?</a:t>
            </a:r>
            <a:endParaRPr lang="en-AU" dirty="0"/>
          </a:p>
        </p:txBody>
      </p:sp>
      <p:pic>
        <p:nvPicPr>
          <p:cNvPr id="3" name="Picture 2">
            <a:extLst>
              <a:ext uri="{FF2B5EF4-FFF2-40B4-BE49-F238E27FC236}">
                <a16:creationId xmlns="" xmlns:a16="http://schemas.microsoft.com/office/drawing/2014/main" id="{7ECECF8E-0809-7C44-BF73-C2B6CC23C6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4240" y="1876243"/>
            <a:ext cx="4669943" cy="3105512"/>
          </a:xfrm>
          <a:prstGeom prst="rect">
            <a:avLst/>
          </a:prstGeom>
        </p:spPr>
      </p:pic>
    </p:spTree>
    <p:extLst>
      <p:ext uri="{BB962C8B-B14F-4D97-AF65-F5344CB8AC3E}">
        <p14:creationId xmlns:p14="http://schemas.microsoft.com/office/powerpoint/2010/main" val="1662978248"/>
      </p:ext>
    </p:extLst>
  </p:cSld>
  <p:clrMapOvr>
    <a:masterClrMapping/>
  </p:clrMapOvr>
  <mc:AlternateContent xmlns:mc="http://schemas.openxmlformats.org/markup-compatibility/2006" xmlns:p14="http://schemas.microsoft.com/office/powerpoint/2010/main">
    <mc:Choice Requires="p14">
      <p:transition spd="med" p14:dur="700" advTm="119000">
        <p:fade/>
      </p:transition>
    </mc:Choice>
    <mc:Fallback xmlns="">
      <p:transition spd="med" advTm="11900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 xmlns:a16="http://schemas.microsoft.com/office/drawing/2014/main" id="{B0C1A0C6-D269-8E4F-B3F5-574C578BAF0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500" y="323461"/>
            <a:ext cx="8695353" cy="5796903"/>
          </a:xfrm>
          <a:prstGeom prst="rect">
            <a:avLst/>
          </a:prstGeom>
        </p:spPr>
      </p:pic>
    </p:spTree>
    <p:extLst>
      <p:ext uri="{BB962C8B-B14F-4D97-AF65-F5344CB8AC3E}">
        <p14:creationId xmlns:p14="http://schemas.microsoft.com/office/powerpoint/2010/main" val="3306243481"/>
      </p:ext>
    </p:extLst>
  </p:cSld>
  <p:clrMapOvr>
    <a:masterClrMapping/>
  </p:clrMapOvr>
  <mc:AlternateContent xmlns:mc="http://schemas.openxmlformats.org/markup-compatibility/2006" xmlns:p14="http://schemas.microsoft.com/office/powerpoint/2010/main">
    <mc:Choice Requires="p14">
      <p:transition spd="med" p14:dur="700" advTm="28000">
        <p:fade/>
      </p:transition>
    </mc:Choice>
    <mc:Fallback xmlns="">
      <p:transition spd="med" advTm="2800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 xmlns:a16="http://schemas.microsoft.com/office/drawing/2014/main" id="{50F6F4CF-D5FB-4BA4-8C30-DDDD1157EB8A}"/>
              </a:ext>
            </a:extLst>
          </p:cNvPr>
          <p:cNvSpPr>
            <a:spLocks noGrp="1"/>
          </p:cNvSpPr>
          <p:nvPr>
            <p:ph sz="half" idx="2"/>
          </p:nvPr>
        </p:nvSpPr>
        <p:spPr>
          <a:xfrm>
            <a:off x="356126" y="554891"/>
            <a:ext cx="4004002" cy="5748217"/>
          </a:xfrm>
        </p:spPr>
        <p:txBody>
          <a:bodyPr>
            <a:normAutofit fontScale="85000" lnSpcReduction="10000"/>
          </a:bodyPr>
          <a:lstStyle/>
          <a:p>
            <a:pPr algn="ctr"/>
            <a:r>
              <a:rPr lang="en-US" sz="4500" dirty="0" err="1" smtClean="0"/>
              <a:t>Priorités</a:t>
            </a:r>
            <a:r>
              <a:rPr lang="en-US" sz="4500" dirty="0"/>
              <a:t>: </a:t>
            </a:r>
          </a:p>
          <a:p>
            <a:pPr marL="342900" indent="-342900" algn="l">
              <a:buFont typeface="Arial" panose="020B0604020202020204" pitchFamily="34" charset="0"/>
              <a:buChar char="•"/>
            </a:pPr>
            <a:endParaRPr lang="en-US" sz="2400" dirty="0">
              <a:solidFill>
                <a:schemeClr val="tx1"/>
              </a:solidFill>
            </a:endParaRPr>
          </a:p>
          <a:p>
            <a:pPr marL="342900" indent="-342900" algn="l">
              <a:lnSpc>
                <a:spcPct val="160000"/>
              </a:lnSpc>
              <a:spcBef>
                <a:spcPts val="400"/>
              </a:spcBef>
              <a:buFont typeface="Arial" panose="020B0604020202020204" pitchFamily="34" charset="0"/>
              <a:buChar char="•"/>
            </a:pPr>
            <a:r>
              <a:rPr lang="en-US" sz="4000" dirty="0" err="1" smtClean="0">
                <a:solidFill>
                  <a:schemeClr val="tx1"/>
                </a:solidFill>
              </a:rPr>
              <a:t>Sauver</a:t>
            </a:r>
            <a:r>
              <a:rPr lang="en-US" sz="4000" dirty="0" smtClean="0">
                <a:solidFill>
                  <a:schemeClr val="tx1"/>
                </a:solidFill>
              </a:rPr>
              <a:t> les vies</a:t>
            </a:r>
            <a:endParaRPr lang="en-US" sz="4000" dirty="0">
              <a:solidFill>
                <a:schemeClr val="tx1"/>
              </a:solidFill>
            </a:endParaRPr>
          </a:p>
          <a:p>
            <a:pPr marL="342900" indent="-342900" algn="l">
              <a:lnSpc>
                <a:spcPct val="160000"/>
              </a:lnSpc>
              <a:spcBef>
                <a:spcPts val="400"/>
              </a:spcBef>
              <a:buFont typeface="Arial" panose="020B0604020202020204" pitchFamily="34" charset="0"/>
              <a:buChar char="•"/>
            </a:pPr>
            <a:r>
              <a:rPr lang="en-US" sz="4000" dirty="0" err="1" smtClean="0">
                <a:solidFill>
                  <a:schemeClr val="tx1"/>
                </a:solidFill>
              </a:rPr>
              <a:t>Stabiliser</a:t>
            </a:r>
            <a:r>
              <a:rPr lang="en-US" sz="4000" dirty="0" smtClean="0">
                <a:solidFill>
                  <a:schemeClr val="tx1"/>
                </a:solidFill>
              </a:rPr>
              <a:t> </a:t>
            </a:r>
            <a:r>
              <a:rPr lang="en-US" sz="4000" dirty="0" err="1" smtClean="0">
                <a:solidFill>
                  <a:schemeClr val="tx1"/>
                </a:solidFill>
              </a:rPr>
              <a:t>l’incident</a:t>
            </a:r>
            <a:endParaRPr lang="en-US" sz="4000" dirty="0">
              <a:solidFill>
                <a:schemeClr val="tx1"/>
              </a:solidFill>
            </a:endParaRPr>
          </a:p>
          <a:p>
            <a:pPr marL="342900" indent="-342900" algn="l">
              <a:lnSpc>
                <a:spcPct val="160000"/>
              </a:lnSpc>
              <a:spcBef>
                <a:spcPts val="400"/>
              </a:spcBef>
              <a:buFont typeface="Arial" panose="020B0604020202020204" pitchFamily="34" charset="0"/>
              <a:buChar char="•"/>
            </a:pPr>
            <a:r>
              <a:rPr lang="en-US" sz="4000" dirty="0" err="1" smtClean="0">
                <a:solidFill>
                  <a:schemeClr val="tx1"/>
                </a:solidFill>
              </a:rPr>
              <a:t>Préservation</a:t>
            </a:r>
            <a:r>
              <a:rPr lang="en-US" sz="4000" dirty="0" smtClean="0">
                <a:solidFill>
                  <a:schemeClr val="tx1"/>
                </a:solidFill>
              </a:rPr>
              <a:t> de la </a:t>
            </a:r>
            <a:r>
              <a:rPr lang="en-US" sz="4000" dirty="0" err="1" smtClean="0">
                <a:solidFill>
                  <a:schemeClr val="tx1"/>
                </a:solidFill>
              </a:rPr>
              <a:t>propriété</a:t>
            </a:r>
            <a:r>
              <a:rPr lang="en-US" sz="4000" dirty="0" smtClean="0">
                <a:solidFill>
                  <a:schemeClr val="tx1"/>
                </a:solidFill>
              </a:rPr>
              <a:t> et de </a:t>
            </a:r>
            <a:r>
              <a:rPr lang="en-US" sz="4000" dirty="0" err="1" smtClean="0">
                <a:solidFill>
                  <a:schemeClr val="tx1"/>
                </a:solidFill>
              </a:rPr>
              <a:t>l’environnement</a:t>
            </a:r>
            <a:endParaRPr lang="en-US" sz="4000" dirty="0"/>
          </a:p>
        </p:txBody>
      </p:sp>
      <p:pic>
        <p:nvPicPr>
          <p:cNvPr id="3" name="Picture 2">
            <a:extLst>
              <a:ext uri="{FF2B5EF4-FFF2-40B4-BE49-F238E27FC236}">
                <a16:creationId xmlns="" xmlns:a16="http://schemas.microsoft.com/office/drawing/2014/main" id="{7ECECF8E-0809-7C44-BF73-C2B6CC23C650}"/>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5151863" y="1517984"/>
            <a:ext cx="5062654" cy="2818211"/>
          </a:xfrm>
          <a:prstGeom prst="rect">
            <a:avLst/>
          </a:prstGeom>
        </p:spPr>
      </p:pic>
      <p:sp>
        <p:nvSpPr>
          <p:cNvPr id="2" name="TextBox 1">
            <a:extLst>
              <a:ext uri="{FF2B5EF4-FFF2-40B4-BE49-F238E27FC236}">
                <a16:creationId xmlns="" xmlns:a16="http://schemas.microsoft.com/office/drawing/2014/main" id="{2FD7BED6-D45C-3743-9403-627B4177B0E1}"/>
              </a:ext>
            </a:extLst>
          </p:cNvPr>
          <p:cNvSpPr txBox="1"/>
          <p:nvPr/>
        </p:nvSpPr>
        <p:spPr>
          <a:xfrm>
            <a:off x="5151863" y="4588300"/>
            <a:ext cx="5062654" cy="1620957"/>
          </a:xfrm>
          <a:prstGeom prst="rect">
            <a:avLst/>
          </a:prstGeom>
          <a:noFill/>
          <a:ln>
            <a:noFill/>
          </a:ln>
        </p:spPr>
        <p:txBody>
          <a:bodyPr wrap="square" rtlCol="0">
            <a:spAutoFit/>
          </a:bodyPr>
          <a:lstStyle/>
          <a:p>
            <a:pPr algn="ctr">
              <a:lnSpc>
                <a:spcPct val="160000"/>
              </a:lnSpc>
              <a:spcBef>
                <a:spcPts val="400"/>
              </a:spcBef>
            </a:pPr>
            <a:r>
              <a:rPr lang="en-US" sz="3200" dirty="0" err="1" smtClean="0">
                <a:solidFill>
                  <a:srgbClr val="ED7D31"/>
                </a:solidFill>
              </a:rPr>
              <a:t>Objectif</a:t>
            </a:r>
            <a:r>
              <a:rPr lang="en-US" sz="3200" dirty="0" smtClean="0">
                <a:solidFill>
                  <a:srgbClr val="ED7D31"/>
                </a:solidFill>
              </a:rPr>
              <a:t>: </a:t>
            </a:r>
            <a:endParaRPr lang="en-US" sz="3200" dirty="0">
              <a:solidFill>
                <a:srgbClr val="ED7D31"/>
              </a:solidFill>
            </a:endParaRPr>
          </a:p>
          <a:p>
            <a:pPr algn="ctr">
              <a:lnSpc>
                <a:spcPct val="160000"/>
              </a:lnSpc>
              <a:spcBef>
                <a:spcPts val="400"/>
              </a:spcBef>
            </a:pPr>
            <a:r>
              <a:rPr lang="en-US" sz="2800" dirty="0" err="1" smtClean="0"/>
              <a:t>Qu’est</a:t>
            </a:r>
            <a:r>
              <a:rPr lang="en-US" sz="2800" dirty="0" smtClean="0"/>
              <a:t> </a:t>
            </a:r>
            <a:r>
              <a:rPr lang="en-US" sz="2800" dirty="0" err="1" smtClean="0"/>
              <a:t>ce</a:t>
            </a:r>
            <a:r>
              <a:rPr lang="en-US" sz="2800" dirty="0" smtClean="0"/>
              <a:t> </a:t>
            </a:r>
            <a:r>
              <a:rPr lang="en-US" sz="2800" dirty="0" err="1" smtClean="0"/>
              <a:t>que</a:t>
            </a:r>
            <a:r>
              <a:rPr lang="en-US" sz="2800" dirty="0" smtClean="0"/>
              <a:t> </a:t>
            </a:r>
            <a:r>
              <a:rPr lang="en-US" sz="2800" dirty="0" err="1" smtClean="0"/>
              <a:t>vous</a:t>
            </a:r>
            <a:r>
              <a:rPr lang="en-US" sz="2800" dirty="0" smtClean="0"/>
              <a:t> </a:t>
            </a:r>
            <a:r>
              <a:rPr lang="en-US" sz="2800" dirty="0" err="1" smtClean="0"/>
              <a:t>allez</a:t>
            </a:r>
            <a:r>
              <a:rPr lang="en-US" sz="2800" dirty="0" smtClean="0"/>
              <a:t> faire?</a:t>
            </a:r>
            <a:endParaRPr lang="en-US" sz="2800" dirty="0"/>
          </a:p>
        </p:txBody>
      </p:sp>
    </p:spTree>
    <p:extLst>
      <p:ext uri="{BB962C8B-B14F-4D97-AF65-F5344CB8AC3E}">
        <p14:creationId xmlns:p14="http://schemas.microsoft.com/office/powerpoint/2010/main" val="1720432100"/>
      </p:ext>
    </p:extLst>
  </p:cSld>
  <p:clrMapOvr>
    <a:masterClrMapping/>
  </p:clrMapOvr>
  <mc:AlternateContent xmlns:mc="http://schemas.openxmlformats.org/markup-compatibility/2006" xmlns:p14="http://schemas.microsoft.com/office/powerpoint/2010/main">
    <mc:Choice Requires="p14">
      <p:transition spd="med" p14:dur="700" advTm="119000">
        <p:fade/>
      </p:transition>
    </mc:Choice>
    <mc:Fallback xmlns="">
      <p:transition spd="med" advTm="119000">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 xmlns:a16="http://schemas.microsoft.com/office/drawing/2014/main" id="{C96CBE3E-0AF2-DB42-837F-29FBC152258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12822" y="223367"/>
            <a:ext cx="8766356" cy="5884267"/>
          </a:xfrm>
          <a:prstGeom prst="rect">
            <a:avLst/>
          </a:prstGeom>
        </p:spPr>
      </p:pic>
    </p:spTree>
    <p:extLst>
      <p:ext uri="{BB962C8B-B14F-4D97-AF65-F5344CB8AC3E}">
        <p14:creationId xmlns:p14="http://schemas.microsoft.com/office/powerpoint/2010/main" val="3900664137"/>
      </p:ext>
    </p:extLst>
  </p:cSld>
  <p:clrMapOvr>
    <a:masterClrMapping/>
  </p:clrMapOvr>
  <mc:AlternateContent xmlns:mc="http://schemas.openxmlformats.org/markup-compatibility/2006" xmlns:p14="http://schemas.microsoft.com/office/powerpoint/2010/main">
    <mc:Choice Requires="p14">
      <p:transition spd="med" p14:dur="700" advTm="18810">
        <p:fade/>
      </p:transition>
    </mc:Choice>
    <mc:Fallback xmlns="">
      <p:transition spd="med" advTm="18810">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         Objectifs et stratégies de votre SCI</a:t>
            </a:r>
            <a:endParaRPr lang="fr-BE" dirty="0"/>
          </a:p>
        </p:txBody>
      </p:sp>
      <p:sp>
        <p:nvSpPr>
          <p:cNvPr id="3" name="Espace réservé du contenu 2"/>
          <p:cNvSpPr>
            <a:spLocks noGrp="1"/>
          </p:cNvSpPr>
          <p:nvPr>
            <p:ph sz="half" idx="1"/>
          </p:nvPr>
        </p:nvSpPr>
        <p:spPr>
          <a:xfrm>
            <a:off x="1518138" y="2622794"/>
            <a:ext cx="8188569" cy="3191852"/>
          </a:xfrm>
        </p:spPr>
        <p:txBody>
          <a:bodyPr/>
          <a:lstStyle/>
          <a:p>
            <a:pPr marL="0" indent="0">
              <a:buNone/>
            </a:pPr>
            <a:r>
              <a:rPr lang="fr-FR" dirty="0"/>
              <a:t>Aujourd’hui, il y a une épidémie de fièvre de la vallée du Rift à la frontière de votre pays et du pays voisin. L'épidémie semble être contenue dans deux petits villages, où les veaux meurent en grand nombre et deux agriculteurs ont déclaré être malades dans un centre de santé.</a:t>
            </a:r>
            <a:endParaRPr lang="fr-BE" dirty="0"/>
          </a:p>
        </p:txBody>
      </p:sp>
    </p:spTree>
    <p:extLst>
      <p:ext uri="{BB962C8B-B14F-4D97-AF65-F5344CB8AC3E}">
        <p14:creationId xmlns:p14="http://schemas.microsoft.com/office/powerpoint/2010/main" val="9086744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                    Ressources</a:t>
            </a:r>
            <a:endParaRPr lang="fr-BE" dirty="0"/>
          </a:p>
        </p:txBody>
      </p:sp>
      <p:sp>
        <p:nvSpPr>
          <p:cNvPr id="3" name="Espace réservé du contenu 2"/>
          <p:cNvSpPr>
            <a:spLocks noGrp="1"/>
          </p:cNvSpPr>
          <p:nvPr>
            <p:ph sz="half" idx="1"/>
          </p:nvPr>
        </p:nvSpPr>
        <p:spPr>
          <a:xfrm>
            <a:off x="838200" y="1825625"/>
            <a:ext cx="9290538" cy="4351338"/>
          </a:xfrm>
        </p:spPr>
        <p:txBody>
          <a:bodyPr>
            <a:normAutofit/>
          </a:bodyPr>
          <a:lstStyle/>
          <a:p>
            <a:pPr marL="0" indent="0">
              <a:buNone/>
            </a:pPr>
            <a:r>
              <a:rPr lang="fr-FR" dirty="0"/>
              <a:t>Votre équipe de gestion des incidents a été sollicitée pour apporter son aide.</a:t>
            </a:r>
            <a:br>
              <a:rPr lang="fr-FR" dirty="0"/>
            </a:br>
            <a:r>
              <a:rPr lang="fr-FR" dirty="0"/>
              <a:t> </a:t>
            </a:r>
            <a:endParaRPr lang="fr-FR" dirty="0" smtClean="0"/>
          </a:p>
          <a:p>
            <a:pPr marL="0" indent="0">
              <a:buNone/>
            </a:pPr>
            <a:r>
              <a:rPr lang="fr-FR" dirty="0"/>
              <a:t/>
            </a:r>
            <a:br>
              <a:rPr lang="fr-FR" dirty="0"/>
            </a:br>
            <a:r>
              <a:rPr lang="fr-FR" dirty="0"/>
              <a:t>Ressources</a:t>
            </a:r>
            <a:r>
              <a:rPr lang="fr-FR" dirty="0" smtClean="0"/>
              <a:t>:</a:t>
            </a:r>
            <a:r>
              <a:rPr lang="fr-FR" dirty="0"/>
              <a:t/>
            </a:r>
            <a:br>
              <a:rPr lang="fr-FR" dirty="0"/>
            </a:br>
            <a:r>
              <a:rPr lang="fr-FR" dirty="0"/>
              <a:t>· Personnel de RCSDC</a:t>
            </a:r>
            <a:br>
              <a:rPr lang="fr-FR" dirty="0"/>
            </a:br>
            <a:r>
              <a:rPr lang="fr-FR" dirty="0"/>
              <a:t>· Équipes régionales d'intervention rapide non formées</a:t>
            </a:r>
            <a:br>
              <a:rPr lang="fr-FR" dirty="0"/>
            </a:br>
            <a:r>
              <a:rPr lang="fr-FR" dirty="0"/>
              <a:t>· Support d'alerte rapide par ECOWARN</a:t>
            </a:r>
            <a:br>
              <a:rPr lang="fr-FR" dirty="0"/>
            </a:br>
            <a:r>
              <a:rPr lang="fr-FR" dirty="0"/>
              <a:t>· Personnel du centre régional de santé animale</a:t>
            </a:r>
            <a:br>
              <a:rPr lang="fr-FR" dirty="0"/>
            </a:br>
            <a:endParaRPr lang="fr-BE" dirty="0"/>
          </a:p>
        </p:txBody>
      </p:sp>
    </p:spTree>
    <p:extLst>
      <p:ext uri="{BB962C8B-B14F-4D97-AF65-F5344CB8AC3E}">
        <p14:creationId xmlns:p14="http://schemas.microsoft.com/office/powerpoint/2010/main" val="32302606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Instructions</a:t>
            </a:r>
            <a:endParaRPr lang="fr-BE" dirty="0"/>
          </a:p>
        </p:txBody>
      </p:sp>
      <p:sp>
        <p:nvSpPr>
          <p:cNvPr id="3" name="Espace réservé du contenu 2"/>
          <p:cNvSpPr>
            <a:spLocks noGrp="1"/>
          </p:cNvSpPr>
          <p:nvPr>
            <p:ph sz="half" idx="1"/>
          </p:nvPr>
        </p:nvSpPr>
        <p:spPr>
          <a:xfrm>
            <a:off x="838199" y="1825625"/>
            <a:ext cx="8974015" cy="3965575"/>
          </a:xfrm>
        </p:spPr>
        <p:txBody>
          <a:bodyPr>
            <a:normAutofit/>
          </a:bodyPr>
          <a:lstStyle/>
          <a:p>
            <a:pPr marL="0" indent="0">
              <a:buNone/>
            </a:pPr>
            <a:r>
              <a:rPr lang="fr-FR" dirty="0"/>
              <a:t/>
            </a:r>
            <a:br>
              <a:rPr lang="fr-FR" dirty="0"/>
            </a:br>
            <a:r>
              <a:rPr lang="fr-FR" dirty="0"/>
              <a:t>· Définir les objectifs, les priorités, problèmes/challenges, objectifs, stratégies et tactiques de l'incident pour les cinq prochains jours</a:t>
            </a:r>
            <a:br>
              <a:rPr lang="fr-FR" dirty="0"/>
            </a:br>
            <a:r>
              <a:rPr lang="fr-FR" dirty="0"/>
              <a:t>· Énumérer les stratégies générales pour atteindre ces objectifs en utilisant les ressources en personnel énumérées ci-dessus</a:t>
            </a:r>
            <a:br>
              <a:rPr lang="fr-FR" dirty="0"/>
            </a:br>
            <a:r>
              <a:rPr lang="fr-FR" dirty="0"/>
              <a:t>· Rédiger un rapport à remettre aux médias par le responsable des communications d’ICS.</a:t>
            </a:r>
            <a:endParaRPr lang="fr-BE" dirty="0"/>
          </a:p>
          <a:p>
            <a:endParaRPr lang="fr-BE" dirty="0"/>
          </a:p>
        </p:txBody>
      </p:sp>
    </p:spTree>
    <p:extLst>
      <p:ext uri="{BB962C8B-B14F-4D97-AF65-F5344CB8AC3E}">
        <p14:creationId xmlns:p14="http://schemas.microsoft.com/office/powerpoint/2010/main" val="14281472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                                 </a:t>
            </a:r>
            <a:r>
              <a:rPr lang="fr-BE" b="1" dirty="0" smtClean="0"/>
              <a:t>Instructions</a:t>
            </a:r>
            <a:endParaRPr lang="fr-BE" b="1" dirty="0"/>
          </a:p>
        </p:txBody>
      </p:sp>
      <p:graphicFrame>
        <p:nvGraphicFramePr>
          <p:cNvPr id="5" name="Espace réservé du contenu 4"/>
          <p:cNvGraphicFramePr>
            <a:graphicFrameLocks noGrp="1"/>
          </p:cNvGraphicFramePr>
          <p:nvPr>
            <p:ph sz="half" idx="1"/>
            <p:extLst>
              <p:ext uri="{D42A27DB-BD31-4B8C-83A1-F6EECF244321}">
                <p14:modId xmlns:p14="http://schemas.microsoft.com/office/powerpoint/2010/main" val="2373925653"/>
              </p:ext>
            </p:extLst>
          </p:nvPr>
        </p:nvGraphicFramePr>
        <p:xfrm>
          <a:off x="1477104" y="2450121"/>
          <a:ext cx="9401910" cy="3001110"/>
        </p:xfrm>
        <a:graphic>
          <a:graphicData uri="http://schemas.openxmlformats.org/drawingml/2006/table">
            <a:tbl>
              <a:tblPr firstRow="1" firstCol="1" bandRow="1">
                <a:tableStyleId>{5C22544A-7EE6-4342-B048-85BDC9FD1C3A}</a:tableStyleId>
              </a:tblPr>
              <a:tblGrid>
                <a:gridCol w="1566645"/>
                <a:gridCol w="1566645"/>
                <a:gridCol w="1566645"/>
                <a:gridCol w="1566645"/>
                <a:gridCol w="1567665"/>
                <a:gridCol w="1567665"/>
              </a:tblGrid>
              <a:tr h="500185">
                <a:tc>
                  <a:txBody>
                    <a:bodyPr/>
                    <a:lstStyle/>
                    <a:p>
                      <a:pPr>
                        <a:lnSpc>
                          <a:spcPct val="115000"/>
                        </a:lnSpc>
                        <a:spcAft>
                          <a:spcPts val="1000"/>
                        </a:spcAft>
                      </a:pPr>
                      <a:r>
                        <a:rPr lang="fr-BE" sz="2000" dirty="0">
                          <a:effectLst/>
                        </a:rPr>
                        <a:t> </a:t>
                      </a:r>
                      <a:endParaRPr lang="fr-BE" sz="2000" dirty="0">
                        <a:effectLst/>
                        <a:latin typeface="Calibri"/>
                        <a:ea typeface="Calibri"/>
                        <a:cs typeface="Times New Roman"/>
                      </a:endParaRPr>
                    </a:p>
                  </a:txBody>
                  <a:tcPr marL="68580" marR="68580" marT="0" marB="0"/>
                </a:tc>
                <a:tc>
                  <a:txBody>
                    <a:bodyPr/>
                    <a:lstStyle/>
                    <a:p>
                      <a:pPr>
                        <a:lnSpc>
                          <a:spcPct val="115000"/>
                        </a:lnSpc>
                        <a:spcAft>
                          <a:spcPts val="1000"/>
                        </a:spcAft>
                      </a:pPr>
                      <a:r>
                        <a:rPr lang="fr-BE" sz="2000">
                          <a:effectLst/>
                        </a:rPr>
                        <a:t>Priorités</a:t>
                      </a:r>
                      <a:endParaRPr lang="fr-BE" sz="2000">
                        <a:effectLst/>
                        <a:latin typeface="Calibri"/>
                        <a:ea typeface="Calibri"/>
                        <a:cs typeface="Times New Roman"/>
                      </a:endParaRPr>
                    </a:p>
                  </a:txBody>
                  <a:tcPr marL="68580" marR="68580" marT="0" marB="0"/>
                </a:tc>
                <a:tc>
                  <a:txBody>
                    <a:bodyPr/>
                    <a:lstStyle/>
                    <a:p>
                      <a:pPr>
                        <a:lnSpc>
                          <a:spcPct val="115000"/>
                        </a:lnSpc>
                        <a:spcAft>
                          <a:spcPts val="1000"/>
                        </a:spcAft>
                      </a:pPr>
                      <a:r>
                        <a:rPr lang="fr-BE" sz="2000">
                          <a:effectLst/>
                        </a:rPr>
                        <a:t>Problèmes</a:t>
                      </a:r>
                      <a:endParaRPr lang="fr-BE" sz="2000">
                        <a:effectLst/>
                        <a:latin typeface="Calibri"/>
                        <a:ea typeface="Calibri"/>
                        <a:cs typeface="Times New Roman"/>
                      </a:endParaRPr>
                    </a:p>
                  </a:txBody>
                  <a:tcPr marL="68580" marR="68580" marT="0" marB="0"/>
                </a:tc>
                <a:tc>
                  <a:txBody>
                    <a:bodyPr/>
                    <a:lstStyle/>
                    <a:p>
                      <a:pPr>
                        <a:lnSpc>
                          <a:spcPct val="115000"/>
                        </a:lnSpc>
                        <a:spcAft>
                          <a:spcPts val="1000"/>
                        </a:spcAft>
                      </a:pPr>
                      <a:r>
                        <a:rPr lang="fr-BE" sz="2000">
                          <a:effectLst/>
                        </a:rPr>
                        <a:t>Objectifs</a:t>
                      </a:r>
                      <a:endParaRPr lang="fr-BE" sz="2000">
                        <a:effectLst/>
                        <a:latin typeface="Calibri"/>
                        <a:ea typeface="Calibri"/>
                        <a:cs typeface="Times New Roman"/>
                      </a:endParaRPr>
                    </a:p>
                  </a:txBody>
                  <a:tcPr marL="68580" marR="68580" marT="0" marB="0"/>
                </a:tc>
                <a:tc>
                  <a:txBody>
                    <a:bodyPr/>
                    <a:lstStyle/>
                    <a:p>
                      <a:pPr>
                        <a:lnSpc>
                          <a:spcPct val="115000"/>
                        </a:lnSpc>
                        <a:spcAft>
                          <a:spcPts val="1000"/>
                        </a:spcAft>
                      </a:pPr>
                      <a:r>
                        <a:rPr lang="fr-BE" sz="2000">
                          <a:effectLst/>
                        </a:rPr>
                        <a:t>Stratégies</a:t>
                      </a:r>
                      <a:endParaRPr lang="fr-BE" sz="2000">
                        <a:effectLst/>
                        <a:latin typeface="Calibri"/>
                        <a:ea typeface="Calibri"/>
                        <a:cs typeface="Times New Roman"/>
                      </a:endParaRPr>
                    </a:p>
                  </a:txBody>
                  <a:tcPr marL="68580" marR="68580" marT="0" marB="0"/>
                </a:tc>
                <a:tc>
                  <a:txBody>
                    <a:bodyPr/>
                    <a:lstStyle/>
                    <a:p>
                      <a:pPr>
                        <a:lnSpc>
                          <a:spcPct val="115000"/>
                        </a:lnSpc>
                        <a:spcAft>
                          <a:spcPts val="1000"/>
                        </a:spcAft>
                      </a:pPr>
                      <a:r>
                        <a:rPr lang="fr-BE" sz="2000">
                          <a:effectLst/>
                        </a:rPr>
                        <a:t>Tactique</a:t>
                      </a:r>
                      <a:endParaRPr lang="fr-BE" sz="2000">
                        <a:effectLst/>
                        <a:latin typeface="Calibri"/>
                        <a:ea typeface="Calibri"/>
                        <a:cs typeface="Times New Roman"/>
                      </a:endParaRPr>
                    </a:p>
                  </a:txBody>
                  <a:tcPr marL="68580" marR="68580" marT="0" marB="0"/>
                </a:tc>
              </a:tr>
              <a:tr h="500185">
                <a:tc>
                  <a:txBody>
                    <a:bodyPr/>
                    <a:lstStyle/>
                    <a:p>
                      <a:pPr>
                        <a:lnSpc>
                          <a:spcPct val="115000"/>
                        </a:lnSpc>
                        <a:spcAft>
                          <a:spcPts val="1000"/>
                        </a:spcAft>
                      </a:pPr>
                      <a:r>
                        <a:rPr lang="fr-BE" sz="2000">
                          <a:effectLst/>
                        </a:rPr>
                        <a:t>Jour 1</a:t>
                      </a:r>
                      <a:endParaRPr lang="fr-BE" sz="2000">
                        <a:effectLst/>
                        <a:latin typeface="Calibri"/>
                        <a:ea typeface="Calibri"/>
                        <a:cs typeface="Times New Roman"/>
                      </a:endParaRPr>
                    </a:p>
                  </a:txBody>
                  <a:tcPr marL="68580" marR="68580" marT="0" marB="0"/>
                </a:tc>
                <a:tc>
                  <a:txBody>
                    <a:bodyPr/>
                    <a:lstStyle/>
                    <a:p>
                      <a:pPr>
                        <a:lnSpc>
                          <a:spcPct val="115000"/>
                        </a:lnSpc>
                        <a:spcAft>
                          <a:spcPts val="1000"/>
                        </a:spcAft>
                      </a:pPr>
                      <a:r>
                        <a:rPr lang="fr-BE" sz="2000">
                          <a:effectLst/>
                        </a:rPr>
                        <a:t> </a:t>
                      </a:r>
                      <a:endParaRPr lang="fr-BE" sz="2000">
                        <a:effectLst/>
                        <a:latin typeface="Calibri"/>
                        <a:ea typeface="Calibri"/>
                        <a:cs typeface="Times New Roman"/>
                      </a:endParaRPr>
                    </a:p>
                  </a:txBody>
                  <a:tcPr marL="68580" marR="68580" marT="0" marB="0"/>
                </a:tc>
                <a:tc>
                  <a:txBody>
                    <a:bodyPr/>
                    <a:lstStyle/>
                    <a:p>
                      <a:pPr>
                        <a:lnSpc>
                          <a:spcPct val="115000"/>
                        </a:lnSpc>
                        <a:spcAft>
                          <a:spcPts val="1000"/>
                        </a:spcAft>
                      </a:pPr>
                      <a:r>
                        <a:rPr lang="fr-BE" sz="2000">
                          <a:effectLst/>
                        </a:rPr>
                        <a:t> </a:t>
                      </a:r>
                      <a:endParaRPr lang="fr-BE" sz="2000">
                        <a:effectLst/>
                        <a:latin typeface="Calibri"/>
                        <a:ea typeface="Calibri"/>
                        <a:cs typeface="Times New Roman"/>
                      </a:endParaRPr>
                    </a:p>
                  </a:txBody>
                  <a:tcPr marL="68580" marR="68580" marT="0" marB="0"/>
                </a:tc>
                <a:tc>
                  <a:txBody>
                    <a:bodyPr/>
                    <a:lstStyle/>
                    <a:p>
                      <a:pPr>
                        <a:lnSpc>
                          <a:spcPct val="115000"/>
                        </a:lnSpc>
                        <a:spcAft>
                          <a:spcPts val="1000"/>
                        </a:spcAft>
                      </a:pPr>
                      <a:r>
                        <a:rPr lang="fr-BE" sz="2000">
                          <a:effectLst/>
                        </a:rPr>
                        <a:t> </a:t>
                      </a:r>
                      <a:endParaRPr lang="fr-BE" sz="2000">
                        <a:effectLst/>
                        <a:latin typeface="Calibri"/>
                        <a:ea typeface="Calibri"/>
                        <a:cs typeface="Times New Roman"/>
                      </a:endParaRPr>
                    </a:p>
                  </a:txBody>
                  <a:tcPr marL="68580" marR="68580" marT="0" marB="0"/>
                </a:tc>
                <a:tc>
                  <a:txBody>
                    <a:bodyPr/>
                    <a:lstStyle/>
                    <a:p>
                      <a:pPr>
                        <a:lnSpc>
                          <a:spcPct val="115000"/>
                        </a:lnSpc>
                        <a:spcAft>
                          <a:spcPts val="1000"/>
                        </a:spcAft>
                      </a:pPr>
                      <a:r>
                        <a:rPr lang="fr-BE" sz="2000">
                          <a:effectLst/>
                        </a:rPr>
                        <a:t> </a:t>
                      </a:r>
                      <a:endParaRPr lang="fr-BE" sz="2000">
                        <a:effectLst/>
                        <a:latin typeface="Calibri"/>
                        <a:ea typeface="Calibri"/>
                        <a:cs typeface="Times New Roman"/>
                      </a:endParaRPr>
                    </a:p>
                  </a:txBody>
                  <a:tcPr marL="68580" marR="68580" marT="0" marB="0"/>
                </a:tc>
                <a:tc>
                  <a:txBody>
                    <a:bodyPr/>
                    <a:lstStyle/>
                    <a:p>
                      <a:pPr>
                        <a:lnSpc>
                          <a:spcPct val="115000"/>
                        </a:lnSpc>
                        <a:spcAft>
                          <a:spcPts val="1000"/>
                        </a:spcAft>
                      </a:pPr>
                      <a:r>
                        <a:rPr lang="fr-BE" sz="2000">
                          <a:effectLst/>
                        </a:rPr>
                        <a:t> </a:t>
                      </a:r>
                      <a:endParaRPr lang="fr-BE" sz="2000">
                        <a:effectLst/>
                        <a:latin typeface="Calibri"/>
                        <a:ea typeface="Calibri"/>
                        <a:cs typeface="Times New Roman"/>
                      </a:endParaRPr>
                    </a:p>
                  </a:txBody>
                  <a:tcPr marL="68580" marR="68580" marT="0" marB="0"/>
                </a:tc>
              </a:tr>
              <a:tr h="500185">
                <a:tc>
                  <a:txBody>
                    <a:bodyPr/>
                    <a:lstStyle/>
                    <a:p>
                      <a:pPr>
                        <a:lnSpc>
                          <a:spcPct val="115000"/>
                        </a:lnSpc>
                        <a:spcAft>
                          <a:spcPts val="1000"/>
                        </a:spcAft>
                      </a:pPr>
                      <a:r>
                        <a:rPr lang="fr-BE" sz="2000">
                          <a:effectLst/>
                        </a:rPr>
                        <a:t>Jour 2</a:t>
                      </a:r>
                      <a:endParaRPr lang="fr-BE" sz="2000">
                        <a:effectLst/>
                        <a:latin typeface="Calibri"/>
                        <a:ea typeface="Calibri"/>
                        <a:cs typeface="Times New Roman"/>
                      </a:endParaRPr>
                    </a:p>
                  </a:txBody>
                  <a:tcPr marL="68580" marR="68580" marT="0" marB="0"/>
                </a:tc>
                <a:tc>
                  <a:txBody>
                    <a:bodyPr/>
                    <a:lstStyle/>
                    <a:p>
                      <a:pPr>
                        <a:lnSpc>
                          <a:spcPct val="115000"/>
                        </a:lnSpc>
                        <a:spcAft>
                          <a:spcPts val="1000"/>
                        </a:spcAft>
                      </a:pPr>
                      <a:r>
                        <a:rPr lang="fr-BE" sz="2000">
                          <a:effectLst/>
                        </a:rPr>
                        <a:t> </a:t>
                      </a:r>
                      <a:endParaRPr lang="fr-BE" sz="2000">
                        <a:effectLst/>
                        <a:latin typeface="Calibri"/>
                        <a:ea typeface="Calibri"/>
                        <a:cs typeface="Times New Roman"/>
                      </a:endParaRPr>
                    </a:p>
                  </a:txBody>
                  <a:tcPr marL="68580" marR="68580" marT="0" marB="0"/>
                </a:tc>
                <a:tc>
                  <a:txBody>
                    <a:bodyPr/>
                    <a:lstStyle/>
                    <a:p>
                      <a:pPr>
                        <a:lnSpc>
                          <a:spcPct val="115000"/>
                        </a:lnSpc>
                        <a:spcAft>
                          <a:spcPts val="1000"/>
                        </a:spcAft>
                      </a:pPr>
                      <a:r>
                        <a:rPr lang="fr-BE" sz="2000">
                          <a:effectLst/>
                        </a:rPr>
                        <a:t> </a:t>
                      </a:r>
                      <a:endParaRPr lang="fr-BE" sz="2000">
                        <a:effectLst/>
                        <a:latin typeface="Calibri"/>
                        <a:ea typeface="Calibri"/>
                        <a:cs typeface="Times New Roman"/>
                      </a:endParaRPr>
                    </a:p>
                  </a:txBody>
                  <a:tcPr marL="68580" marR="68580" marT="0" marB="0"/>
                </a:tc>
                <a:tc>
                  <a:txBody>
                    <a:bodyPr/>
                    <a:lstStyle/>
                    <a:p>
                      <a:pPr>
                        <a:lnSpc>
                          <a:spcPct val="115000"/>
                        </a:lnSpc>
                        <a:spcAft>
                          <a:spcPts val="1000"/>
                        </a:spcAft>
                      </a:pPr>
                      <a:r>
                        <a:rPr lang="fr-BE" sz="2000">
                          <a:effectLst/>
                        </a:rPr>
                        <a:t> </a:t>
                      </a:r>
                      <a:endParaRPr lang="fr-BE" sz="2000">
                        <a:effectLst/>
                        <a:latin typeface="Calibri"/>
                        <a:ea typeface="Calibri"/>
                        <a:cs typeface="Times New Roman"/>
                      </a:endParaRPr>
                    </a:p>
                  </a:txBody>
                  <a:tcPr marL="68580" marR="68580" marT="0" marB="0"/>
                </a:tc>
                <a:tc>
                  <a:txBody>
                    <a:bodyPr/>
                    <a:lstStyle/>
                    <a:p>
                      <a:pPr>
                        <a:lnSpc>
                          <a:spcPct val="115000"/>
                        </a:lnSpc>
                        <a:spcAft>
                          <a:spcPts val="1000"/>
                        </a:spcAft>
                      </a:pPr>
                      <a:r>
                        <a:rPr lang="fr-BE" sz="2000">
                          <a:effectLst/>
                        </a:rPr>
                        <a:t> </a:t>
                      </a:r>
                      <a:endParaRPr lang="fr-BE" sz="2000">
                        <a:effectLst/>
                        <a:latin typeface="Calibri"/>
                        <a:ea typeface="Calibri"/>
                        <a:cs typeface="Times New Roman"/>
                      </a:endParaRPr>
                    </a:p>
                  </a:txBody>
                  <a:tcPr marL="68580" marR="68580" marT="0" marB="0"/>
                </a:tc>
                <a:tc>
                  <a:txBody>
                    <a:bodyPr/>
                    <a:lstStyle/>
                    <a:p>
                      <a:pPr>
                        <a:lnSpc>
                          <a:spcPct val="115000"/>
                        </a:lnSpc>
                        <a:spcAft>
                          <a:spcPts val="1000"/>
                        </a:spcAft>
                      </a:pPr>
                      <a:r>
                        <a:rPr lang="fr-BE" sz="2000">
                          <a:effectLst/>
                        </a:rPr>
                        <a:t> </a:t>
                      </a:r>
                      <a:endParaRPr lang="fr-BE" sz="2000">
                        <a:effectLst/>
                        <a:latin typeface="Calibri"/>
                        <a:ea typeface="Calibri"/>
                        <a:cs typeface="Times New Roman"/>
                      </a:endParaRPr>
                    </a:p>
                  </a:txBody>
                  <a:tcPr marL="68580" marR="68580" marT="0" marB="0"/>
                </a:tc>
              </a:tr>
              <a:tr h="500185">
                <a:tc>
                  <a:txBody>
                    <a:bodyPr/>
                    <a:lstStyle/>
                    <a:p>
                      <a:pPr>
                        <a:lnSpc>
                          <a:spcPct val="115000"/>
                        </a:lnSpc>
                        <a:spcAft>
                          <a:spcPts val="1000"/>
                        </a:spcAft>
                      </a:pPr>
                      <a:r>
                        <a:rPr lang="fr-BE" sz="2000" dirty="0">
                          <a:effectLst/>
                        </a:rPr>
                        <a:t> </a:t>
                      </a:r>
                      <a:r>
                        <a:rPr lang="fr-BE" sz="2000" dirty="0" smtClean="0">
                          <a:effectLst/>
                        </a:rPr>
                        <a:t>Jour 3</a:t>
                      </a:r>
                      <a:endParaRPr lang="fr-BE" sz="2000" dirty="0">
                        <a:effectLst/>
                        <a:latin typeface="Calibri"/>
                        <a:ea typeface="Calibri"/>
                        <a:cs typeface="Times New Roman"/>
                      </a:endParaRPr>
                    </a:p>
                  </a:txBody>
                  <a:tcPr marL="68580" marR="68580" marT="0" marB="0"/>
                </a:tc>
                <a:tc>
                  <a:txBody>
                    <a:bodyPr/>
                    <a:lstStyle/>
                    <a:p>
                      <a:pPr>
                        <a:lnSpc>
                          <a:spcPct val="115000"/>
                        </a:lnSpc>
                        <a:spcAft>
                          <a:spcPts val="1000"/>
                        </a:spcAft>
                      </a:pPr>
                      <a:r>
                        <a:rPr lang="fr-BE" sz="2000">
                          <a:effectLst/>
                        </a:rPr>
                        <a:t> </a:t>
                      </a:r>
                      <a:endParaRPr lang="fr-BE" sz="2000">
                        <a:effectLst/>
                        <a:latin typeface="Calibri"/>
                        <a:ea typeface="Calibri"/>
                        <a:cs typeface="Times New Roman"/>
                      </a:endParaRPr>
                    </a:p>
                  </a:txBody>
                  <a:tcPr marL="68580" marR="68580" marT="0" marB="0"/>
                </a:tc>
                <a:tc>
                  <a:txBody>
                    <a:bodyPr/>
                    <a:lstStyle/>
                    <a:p>
                      <a:pPr>
                        <a:lnSpc>
                          <a:spcPct val="115000"/>
                        </a:lnSpc>
                        <a:spcAft>
                          <a:spcPts val="1000"/>
                        </a:spcAft>
                      </a:pPr>
                      <a:r>
                        <a:rPr lang="fr-BE" sz="2000">
                          <a:effectLst/>
                        </a:rPr>
                        <a:t> </a:t>
                      </a:r>
                      <a:endParaRPr lang="fr-BE" sz="2000">
                        <a:effectLst/>
                        <a:latin typeface="Calibri"/>
                        <a:ea typeface="Calibri"/>
                        <a:cs typeface="Times New Roman"/>
                      </a:endParaRPr>
                    </a:p>
                  </a:txBody>
                  <a:tcPr marL="68580" marR="68580" marT="0" marB="0"/>
                </a:tc>
                <a:tc>
                  <a:txBody>
                    <a:bodyPr/>
                    <a:lstStyle/>
                    <a:p>
                      <a:pPr>
                        <a:lnSpc>
                          <a:spcPct val="115000"/>
                        </a:lnSpc>
                        <a:spcAft>
                          <a:spcPts val="1000"/>
                        </a:spcAft>
                      </a:pPr>
                      <a:r>
                        <a:rPr lang="fr-BE" sz="2000">
                          <a:effectLst/>
                        </a:rPr>
                        <a:t> </a:t>
                      </a:r>
                      <a:endParaRPr lang="fr-BE" sz="2000">
                        <a:effectLst/>
                        <a:latin typeface="Calibri"/>
                        <a:ea typeface="Calibri"/>
                        <a:cs typeface="Times New Roman"/>
                      </a:endParaRPr>
                    </a:p>
                  </a:txBody>
                  <a:tcPr marL="68580" marR="68580" marT="0" marB="0"/>
                </a:tc>
                <a:tc>
                  <a:txBody>
                    <a:bodyPr/>
                    <a:lstStyle/>
                    <a:p>
                      <a:pPr>
                        <a:lnSpc>
                          <a:spcPct val="115000"/>
                        </a:lnSpc>
                        <a:spcAft>
                          <a:spcPts val="1000"/>
                        </a:spcAft>
                      </a:pPr>
                      <a:r>
                        <a:rPr lang="fr-BE" sz="2000">
                          <a:effectLst/>
                        </a:rPr>
                        <a:t> </a:t>
                      </a:r>
                      <a:endParaRPr lang="fr-BE" sz="2000">
                        <a:effectLst/>
                        <a:latin typeface="Calibri"/>
                        <a:ea typeface="Calibri"/>
                        <a:cs typeface="Times New Roman"/>
                      </a:endParaRPr>
                    </a:p>
                  </a:txBody>
                  <a:tcPr marL="68580" marR="68580" marT="0" marB="0"/>
                </a:tc>
                <a:tc>
                  <a:txBody>
                    <a:bodyPr/>
                    <a:lstStyle/>
                    <a:p>
                      <a:pPr>
                        <a:lnSpc>
                          <a:spcPct val="115000"/>
                        </a:lnSpc>
                        <a:spcAft>
                          <a:spcPts val="1000"/>
                        </a:spcAft>
                      </a:pPr>
                      <a:r>
                        <a:rPr lang="fr-BE" sz="2000">
                          <a:effectLst/>
                        </a:rPr>
                        <a:t> </a:t>
                      </a:r>
                      <a:endParaRPr lang="fr-BE" sz="2000">
                        <a:effectLst/>
                        <a:latin typeface="Calibri"/>
                        <a:ea typeface="Calibri"/>
                        <a:cs typeface="Times New Roman"/>
                      </a:endParaRPr>
                    </a:p>
                  </a:txBody>
                  <a:tcPr marL="68580" marR="68580" marT="0" marB="0"/>
                </a:tc>
              </a:tr>
              <a:tr h="500185">
                <a:tc>
                  <a:txBody>
                    <a:bodyPr/>
                    <a:lstStyle/>
                    <a:p>
                      <a:pPr>
                        <a:lnSpc>
                          <a:spcPct val="115000"/>
                        </a:lnSpc>
                        <a:spcAft>
                          <a:spcPts val="1000"/>
                        </a:spcAft>
                      </a:pPr>
                      <a:r>
                        <a:rPr lang="fr-BE" sz="2000" dirty="0">
                          <a:effectLst/>
                        </a:rPr>
                        <a:t> </a:t>
                      </a:r>
                      <a:r>
                        <a:rPr lang="fr-BE" sz="2000" dirty="0" smtClean="0">
                          <a:effectLst/>
                        </a:rPr>
                        <a:t>Jour 4</a:t>
                      </a:r>
                      <a:endParaRPr lang="fr-BE" sz="2000" dirty="0">
                        <a:effectLst/>
                        <a:latin typeface="Calibri"/>
                        <a:ea typeface="Calibri"/>
                        <a:cs typeface="Times New Roman"/>
                      </a:endParaRPr>
                    </a:p>
                  </a:txBody>
                  <a:tcPr marL="68580" marR="68580" marT="0" marB="0"/>
                </a:tc>
                <a:tc>
                  <a:txBody>
                    <a:bodyPr/>
                    <a:lstStyle/>
                    <a:p>
                      <a:pPr>
                        <a:lnSpc>
                          <a:spcPct val="115000"/>
                        </a:lnSpc>
                        <a:spcAft>
                          <a:spcPts val="1000"/>
                        </a:spcAft>
                      </a:pPr>
                      <a:r>
                        <a:rPr lang="fr-BE" sz="2000">
                          <a:effectLst/>
                        </a:rPr>
                        <a:t> </a:t>
                      </a:r>
                      <a:endParaRPr lang="fr-BE" sz="2000">
                        <a:effectLst/>
                        <a:latin typeface="Calibri"/>
                        <a:ea typeface="Calibri"/>
                        <a:cs typeface="Times New Roman"/>
                      </a:endParaRPr>
                    </a:p>
                  </a:txBody>
                  <a:tcPr marL="68580" marR="68580" marT="0" marB="0"/>
                </a:tc>
                <a:tc>
                  <a:txBody>
                    <a:bodyPr/>
                    <a:lstStyle/>
                    <a:p>
                      <a:pPr>
                        <a:lnSpc>
                          <a:spcPct val="115000"/>
                        </a:lnSpc>
                        <a:spcAft>
                          <a:spcPts val="1000"/>
                        </a:spcAft>
                      </a:pPr>
                      <a:r>
                        <a:rPr lang="fr-BE" sz="2000">
                          <a:effectLst/>
                        </a:rPr>
                        <a:t> </a:t>
                      </a:r>
                      <a:endParaRPr lang="fr-BE" sz="2000">
                        <a:effectLst/>
                        <a:latin typeface="Calibri"/>
                        <a:ea typeface="Calibri"/>
                        <a:cs typeface="Times New Roman"/>
                      </a:endParaRPr>
                    </a:p>
                  </a:txBody>
                  <a:tcPr marL="68580" marR="68580" marT="0" marB="0"/>
                </a:tc>
                <a:tc>
                  <a:txBody>
                    <a:bodyPr/>
                    <a:lstStyle/>
                    <a:p>
                      <a:pPr>
                        <a:lnSpc>
                          <a:spcPct val="115000"/>
                        </a:lnSpc>
                        <a:spcAft>
                          <a:spcPts val="1000"/>
                        </a:spcAft>
                      </a:pPr>
                      <a:r>
                        <a:rPr lang="fr-BE" sz="2000">
                          <a:effectLst/>
                        </a:rPr>
                        <a:t> </a:t>
                      </a:r>
                      <a:endParaRPr lang="fr-BE" sz="2000">
                        <a:effectLst/>
                        <a:latin typeface="Calibri"/>
                        <a:ea typeface="Calibri"/>
                        <a:cs typeface="Times New Roman"/>
                      </a:endParaRPr>
                    </a:p>
                  </a:txBody>
                  <a:tcPr marL="68580" marR="68580" marT="0" marB="0"/>
                </a:tc>
                <a:tc>
                  <a:txBody>
                    <a:bodyPr/>
                    <a:lstStyle/>
                    <a:p>
                      <a:pPr>
                        <a:lnSpc>
                          <a:spcPct val="115000"/>
                        </a:lnSpc>
                        <a:spcAft>
                          <a:spcPts val="1000"/>
                        </a:spcAft>
                      </a:pPr>
                      <a:r>
                        <a:rPr lang="fr-BE" sz="2000">
                          <a:effectLst/>
                        </a:rPr>
                        <a:t> </a:t>
                      </a:r>
                      <a:endParaRPr lang="fr-BE" sz="2000">
                        <a:effectLst/>
                        <a:latin typeface="Calibri"/>
                        <a:ea typeface="Calibri"/>
                        <a:cs typeface="Times New Roman"/>
                      </a:endParaRPr>
                    </a:p>
                  </a:txBody>
                  <a:tcPr marL="68580" marR="68580" marT="0" marB="0"/>
                </a:tc>
                <a:tc>
                  <a:txBody>
                    <a:bodyPr/>
                    <a:lstStyle/>
                    <a:p>
                      <a:pPr>
                        <a:lnSpc>
                          <a:spcPct val="115000"/>
                        </a:lnSpc>
                        <a:spcAft>
                          <a:spcPts val="1000"/>
                        </a:spcAft>
                      </a:pPr>
                      <a:r>
                        <a:rPr lang="fr-BE" sz="2000">
                          <a:effectLst/>
                        </a:rPr>
                        <a:t> </a:t>
                      </a:r>
                      <a:endParaRPr lang="fr-BE" sz="2000">
                        <a:effectLst/>
                        <a:latin typeface="Calibri"/>
                        <a:ea typeface="Calibri"/>
                        <a:cs typeface="Times New Roman"/>
                      </a:endParaRPr>
                    </a:p>
                  </a:txBody>
                  <a:tcPr marL="68580" marR="68580" marT="0" marB="0"/>
                </a:tc>
              </a:tr>
              <a:tr h="500185">
                <a:tc>
                  <a:txBody>
                    <a:bodyPr/>
                    <a:lstStyle/>
                    <a:p>
                      <a:pPr>
                        <a:lnSpc>
                          <a:spcPct val="115000"/>
                        </a:lnSpc>
                        <a:spcAft>
                          <a:spcPts val="1000"/>
                        </a:spcAft>
                      </a:pPr>
                      <a:r>
                        <a:rPr lang="fr-BE" sz="2000" dirty="0">
                          <a:effectLst/>
                        </a:rPr>
                        <a:t> </a:t>
                      </a:r>
                      <a:r>
                        <a:rPr lang="fr-BE" sz="2000" dirty="0" smtClean="0">
                          <a:effectLst/>
                        </a:rPr>
                        <a:t>Jour 5</a:t>
                      </a:r>
                      <a:endParaRPr lang="fr-BE" sz="2000" dirty="0">
                        <a:effectLst/>
                        <a:latin typeface="Calibri"/>
                        <a:ea typeface="Calibri"/>
                        <a:cs typeface="Times New Roman"/>
                      </a:endParaRPr>
                    </a:p>
                  </a:txBody>
                  <a:tcPr marL="68580" marR="68580" marT="0" marB="0"/>
                </a:tc>
                <a:tc>
                  <a:txBody>
                    <a:bodyPr/>
                    <a:lstStyle/>
                    <a:p>
                      <a:pPr>
                        <a:lnSpc>
                          <a:spcPct val="115000"/>
                        </a:lnSpc>
                        <a:spcAft>
                          <a:spcPts val="1000"/>
                        </a:spcAft>
                      </a:pPr>
                      <a:r>
                        <a:rPr lang="fr-BE" sz="2000">
                          <a:effectLst/>
                        </a:rPr>
                        <a:t> </a:t>
                      </a:r>
                      <a:endParaRPr lang="fr-BE" sz="2000">
                        <a:effectLst/>
                        <a:latin typeface="Calibri"/>
                        <a:ea typeface="Calibri"/>
                        <a:cs typeface="Times New Roman"/>
                      </a:endParaRPr>
                    </a:p>
                  </a:txBody>
                  <a:tcPr marL="68580" marR="68580" marT="0" marB="0"/>
                </a:tc>
                <a:tc>
                  <a:txBody>
                    <a:bodyPr/>
                    <a:lstStyle/>
                    <a:p>
                      <a:pPr>
                        <a:lnSpc>
                          <a:spcPct val="115000"/>
                        </a:lnSpc>
                        <a:spcAft>
                          <a:spcPts val="1000"/>
                        </a:spcAft>
                      </a:pPr>
                      <a:r>
                        <a:rPr lang="fr-BE" sz="2000">
                          <a:effectLst/>
                        </a:rPr>
                        <a:t> </a:t>
                      </a:r>
                      <a:endParaRPr lang="fr-BE" sz="2000">
                        <a:effectLst/>
                        <a:latin typeface="Calibri"/>
                        <a:ea typeface="Calibri"/>
                        <a:cs typeface="Times New Roman"/>
                      </a:endParaRPr>
                    </a:p>
                  </a:txBody>
                  <a:tcPr marL="68580" marR="68580" marT="0" marB="0"/>
                </a:tc>
                <a:tc>
                  <a:txBody>
                    <a:bodyPr/>
                    <a:lstStyle/>
                    <a:p>
                      <a:pPr>
                        <a:lnSpc>
                          <a:spcPct val="115000"/>
                        </a:lnSpc>
                        <a:spcAft>
                          <a:spcPts val="1000"/>
                        </a:spcAft>
                      </a:pPr>
                      <a:r>
                        <a:rPr lang="fr-BE" sz="2000">
                          <a:effectLst/>
                        </a:rPr>
                        <a:t> </a:t>
                      </a:r>
                      <a:endParaRPr lang="fr-BE" sz="2000">
                        <a:effectLst/>
                        <a:latin typeface="Calibri"/>
                        <a:ea typeface="Calibri"/>
                        <a:cs typeface="Times New Roman"/>
                      </a:endParaRPr>
                    </a:p>
                  </a:txBody>
                  <a:tcPr marL="68580" marR="68580" marT="0" marB="0"/>
                </a:tc>
                <a:tc>
                  <a:txBody>
                    <a:bodyPr/>
                    <a:lstStyle/>
                    <a:p>
                      <a:pPr>
                        <a:lnSpc>
                          <a:spcPct val="115000"/>
                        </a:lnSpc>
                        <a:spcAft>
                          <a:spcPts val="1000"/>
                        </a:spcAft>
                      </a:pPr>
                      <a:r>
                        <a:rPr lang="fr-BE" sz="2000">
                          <a:effectLst/>
                        </a:rPr>
                        <a:t> </a:t>
                      </a:r>
                      <a:endParaRPr lang="fr-BE" sz="2000">
                        <a:effectLst/>
                        <a:latin typeface="Calibri"/>
                        <a:ea typeface="Calibri"/>
                        <a:cs typeface="Times New Roman"/>
                      </a:endParaRPr>
                    </a:p>
                  </a:txBody>
                  <a:tcPr marL="68580" marR="68580" marT="0" marB="0"/>
                </a:tc>
                <a:tc>
                  <a:txBody>
                    <a:bodyPr/>
                    <a:lstStyle/>
                    <a:p>
                      <a:pPr>
                        <a:lnSpc>
                          <a:spcPct val="115000"/>
                        </a:lnSpc>
                        <a:spcAft>
                          <a:spcPts val="1000"/>
                        </a:spcAft>
                      </a:pPr>
                      <a:r>
                        <a:rPr lang="fr-BE" sz="2000" dirty="0">
                          <a:effectLst/>
                        </a:rPr>
                        <a:t> </a:t>
                      </a:r>
                      <a:endParaRPr lang="fr-BE" sz="20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41420140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565</TotalTime>
  <Words>178</Words>
  <Application>Microsoft Office PowerPoint</Application>
  <PresentationFormat>Personnalisé</PresentationFormat>
  <Paragraphs>61</Paragraphs>
  <Slides>8</Slides>
  <Notes>0</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Office Theme</vt:lpstr>
      <vt:lpstr>Présentation PowerPoint</vt:lpstr>
      <vt:lpstr>Présentation PowerPoint</vt:lpstr>
      <vt:lpstr>Présentation PowerPoint</vt:lpstr>
      <vt:lpstr>Présentation PowerPoint</vt:lpstr>
      <vt:lpstr>         Objectifs et stratégies de votre SCI</vt:lpstr>
      <vt:lpstr>                    Ressources</vt:lpstr>
      <vt:lpstr>                    Instructions</vt:lpstr>
      <vt:lpstr>                                 Instructions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Suzanne Kerba</dc:creator>
  <cp:lastModifiedBy>USER</cp:lastModifiedBy>
  <cp:revision>10</cp:revision>
  <dcterms:created xsi:type="dcterms:W3CDTF">2019-09-15T20:42:18Z</dcterms:created>
  <dcterms:modified xsi:type="dcterms:W3CDTF">2019-09-17T17:10:35Z</dcterms:modified>
</cp:coreProperties>
</file>