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82" r:id="rId3"/>
    <p:sldId id="273" r:id="rId4"/>
    <p:sldId id="284" r:id="rId5"/>
    <p:sldId id="286" r:id="rId6"/>
    <p:sldId id="287" r:id="rId7"/>
    <p:sldId id="288" r:id="rId8"/>
    <p:sldId id="293" r:id="rId9"/>
    <p:sldId id="292" r:id="rId10"/>
    <p:sldId id="29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3FCBDA"/>
    <a:srgbClr val="6EB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5" autoAdjust="0"/>
    <p:restoredTop sz="91519" autoAdjust="0"/>
  </p:normalViewPr>
  <p:slideViewPr>
    <p:cSldViewPr snapToGrid="0">
      <p:cViewPr>
        <p:scale>
          <a:sx n="50" d="100"/>
          <a:sy n="50" d="100"/>
        </p:scale>
        <p:origin x="-1308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2B2D50-202C-4DC7-BC17-2413181B51A9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AU"/>
        </a:p>
      </dgm:t>
    </dgm:pt>
    <dgm:pt modelId="{A8E739A1-00BE-4517-AB9C-015D3DCE9A55}">
      <dgm:prSet phldrT="[Text]" custT="1"/>
      <dgm:spPr/>
      <dgm:t>
        <a:bodyPr/>
        <a:lstStyle/>
        <a:p>
          <a:r>
            <a:rPr lang="en-AU" sz="2400" dirty="0" err="1" smtClean="0"/>
            <a:t>Décrire</a:t>
          </a:r>
          <a:r>
            <a:rPr lang="en-AU" sz="2400" dirty="0" smtClean="0"/>
            <a:t> </a:t>
          </a:r>
          <a:r>
            <a:rPr lang="en-AU" sz="2400" dirty="0" err="1" smtClean="0"/>
            <a:t>l’impact</a:t>
          </a:r>
          <a:r>
            <a:rPr lang="en-AU" sz="2400" dirty="0" smtClean="0"/>
            <a:t> de la RAM </a:t>
          </a:r>
          <a:r>
            <a:rPr lang="en-AU" sz="2400" dirty="0" err="1" smtClean="0"/>
            <a:t>sur</a:t>
          </a:r>
          <a:r>
            <a:rPr lang="en-AU" sz="2400" dirty="0" smtClean="0"/>
            <a:t> la vie  </a:t>
          </a:r>
          <a:r>
            <a:rPr lang="en-AU" sz="2400" dirty="0" err="1" smtClean="0"/>
            <a:t>humaine</a:t>
          </a:r>
          <a:r>
            <a:rPr lang="en-AU" sz="2400" dirty="0" smtClean="0"/>
            <a:t>, </a:t>
          </a:r>
          <a:r>
            <a:rPr lang="en-AU" sz="2400" dirty="0" err="1" smtClean="0"/>
            <a:t>animale</a:t>
          </a:r>
          <a:r>
            <a:rPr lang="en-AU" sz="2400" dirty="0" smtClean="0"/>
            <a:t> et </a:t>
          </a:r>
          <a:r>
            <a:rPr lang="en-AU" sz="2400" dirty="0" err="1" smtClean="0"/>
            <a:t>environnementale</a:t>
          </a:r>
          <a:endParaRPr lang="en-AU" sz="2400" dirty="0"/>
        </a:p>
      </dgm:t>
    </dgm:pt>
    <dgm:pt modelId="{2612B19A-0E32-42EC-9AC5-CFE2EA23BB75}" type="parTrans" cxnId="{698D26AE-ED72-4823-B03B-8134DFC4AE2C}">
      <dgm:prSet/>
      <dgm:spPr/>
      <dgm:t>
        <a:bodyPr/>
        <a:lstStyle/>
        <a:p>
          <a:endParaRPr lang="en-AU"/>
        </a:p>
      </dgm:t>
    </dgm:pt>
    <dgm:pt modelId="{0059ACA4-0BBE-4990-B1B5-838317134987}" type="sibTrans" cxnId="{698D26AE-ED72-4823-B03B-8134DFC4AE2C}">
      <dgm:prSet/>
      <dgm:spPr/>
      <dgm:t>
        <a:bodyPr/>
        <a:lstStyle/>
        <a:p>
          <a:endParaRPr lang="en-AU"/>
        </a:p>
      </dgm:t>
    </dgm:pt>
    <dgm:pt modelId="{A9A5C5CB-7B75-4452-9C3B-CF834E974251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AU" sz="2400" dirty="0" err="1" smtClean="0"/>
            <a:t>Expliquer</a:t>
          </a:r>
          <a:r>
            <a:rPr lang="en-AU" sz="2400" dirty="0" smtClean="0"/>
            <a:t> </a:t>
          </a:r>
          <a:r>
            <a:rPr lang="en-AU" sz="2400" dirty="0" err="1" smtClean="0"/>
            <a:t>l’approche</a:t>
          </a:r>
          <a:r>
            <a:rPr lang="en-AU" sz="2400" dirty="0" smtClean="0"/>
            <a:t> “</a:t>
          </a:r>
          <a:r>
            <a:rPr lang="en-AU" sz="2400" dirty="0" err="1" smtClean="0"/>
            <a:t>Une</a:t>
          </a:r>
          <a:r>
            <a:rPr lang="en-AU" sz="2400" dirty="0" smtClean="0"/>
            <a:t> </a:t>
          </a:r>
          <a:r>
            <a:rPr lang="en-AU" sz="2400" dirty="0" err="1" smtClean="0"/>
            <a:t>seule</a:t>
          </a:r>
          <a:r>
            <a:rPr lang="en-AU" sz="2400" dirty="0" smtClean="0"/>
            <a:t> </a:t>
          </a:r>
          <a:r>
            <a:rPr lang="en-AU" sz="2400" dirty="0" smtClean="0"/>
            <a:t>santé”</a:t>
          </a:r>
          <a:endParaRPr lang="en-AU" sz="2400" dirty="0"/>
        </a:p>
      </dgm:t>
    </dgm:pt>
    <dgm:pt modelId="{4D989D52-A0B1-4CC1-A496-119649864A3E}" type="parTrans" cxnId="{0350E9E9-D09B-435D-BC3D-C7A5605F56D3}">
      <dgm:prSet/>
      <dgm:spPr/>
      <dgm:t>
        <a:bodyPr/>
        <a:lstStyle/>
        <a:p>
          <a:endParaRPr lang="en-AU"/>
        </a:p>
      </dgm:t>
    </dgm:pt>
    <dgm:pt modelId="{96F3D9F2-5848-45CB-81F0-A1A25B3E7CF5}" type="sibTrans" cxnId="{0350E9E9-D09B-435D-BC3D-C7A5605F56D3}">
      <dgm:prSet/>
      <dgm:spPr/>
      <dgm:t>
        <a:bodyPr/>
        <a:lstStyle/>
        <a:p>
          <a:endParaRPr lang="en-AU"/>
        </a:p>
      </dgm:t>
    </dgm:pt>
    <dgm:pt modelId="{C819359A-7044-4668-B302-A82B2069E1DC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AU" sz="2400" dirty="0" err="1" smtClean="0"/>
            <a:t>Enumérer</a:t>
          </a:r>
          <a:r>
            <a:rPr lang="en-AU" sz="2400" dirty="0" smtClean="0"/>
            <a:t> les </a:t>
          </a:r>
          <a:r>
            <a:rPr lang="en-AU" sz="2400" dirty="0" err="1" smtClean="0"/>
            <a:t>intervenants</a:t>
          </a:r>
          <a:r>
            <a:rPr lang="en-AU" sz="2400" dirty="0" smtClean="0"/>
            <a:t> de </a:t>
          </a:r>
          <a:r>
            <a:rPr lang="en-AU" sz="2400" dirty="0" err="1" smtClean="0"/>
            <a:t>l’approche</a:t>
          </a:r>
          <a:r>
            <a:rPr lang="en-AU" sz="2400" dirty="0" smtClean="0"/>
            <a:t> “</a:t>
          </a:r>
          <a:r>
            <a:rPr lang="en-AU" sz="2400" dirty="0" err="1" smtClean="0"/>
            <a:t>Une</a:t>
          </a:r>
          <a:r>
            <a:rPr lang="en-AU" sz="2400" dirty="0" smtClean="0"/>
            <a:t> </a:t>
          </a:r>
          <a:r>
            <a:rPr lang="en-AU" sz="2400" dirty="0" err="1" smtClean="0"/>
            <a:t>seule</a:t>
          </a:r>
          <a:r>
            <a:rPr lang="en-AU" sz="2400" dirty="0" smtClean="0"/>
            <a:t> santé</a:t>
          </a:r>
          <a:endParaRPr lang="en-AU" sz="2400" dirty="0"/>
        </a:p>
      </dgm:t>
    </dgm:pt>
    <dgm:pt modelId="{7FCE4CA7-5EFB-42CE-92C2-897A8E6C873A}" type="parTrans" cxnId="{D1A7A915-0471-4B5D-AA89-3043CD973FF4}">
      <dgm:prSet/>
      <dgm:spPr/>
      <dgm:t>
        <a:bodyPr/>
        <a:lstStyle/>
        <a:p>
          <a:endParaRPr lang="en-AU"/>
        </a:p>
      </dgm:t>
    </dgm:pt>
    <dgm:pt modelId="{91D247DB-9D1D-4F3C-AC33-F64C3FB0F5DD}" type="sibTrans" cxnId="{D1A7A915-0471-4B5D-AA89-3043CD973FF4}">
      <dgm:prSet/>
      <dgm:spPr/>
      <dgm:t>
        <a:bodyPr/>
        <a:lstStyle/>
        <a:p>
          <a:endParaRPr lang="en-AU"/>
        </a:p>
      </dgm:t>
    </dgm:pt>
    <dgm:pt modelId="{B81C73FF-B138-41EE-8625-5EA5D6CD593F}" type="pres">
      <dgm:prSet presAssocID="{022B2D50-202C-4DC7-BC17-2413181B51A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BE"/>
        </a:p>
      </dgm:t>
    </dgm:pt>
    <dgm:pt modelId="{8598E08D-6BA1-4A8C-85FE-5DC1CC5A406D}" type="pres">
      <dgm:prSet presAssocID="{022B2D50-202C-4DC7-BC17-2413181B51A9}" presName="Name1" presStyleCnt="0"/>
      <dgm:spPr/>
    </dgm:pt>
    <dgm:pt modelId="{B682A553-73E3-4281-8E6B-9E3FFFC14607}" type="pres">
      <dgm:prSet presAssocID="{022B2D50-202C-4DC7-BC17-2413181B51A9}" presName="cycle" presStyleCnt="0"/>
      <dgm:spPr/>
    </dgm:pt>
    <dgm:pt modelId="{43EE7F6D-E389-486D-BBDC-B98A2F7EFF91}" type="pres">
      <dgm:prSet presAssocID="{022B2D50-202C-4DC7-BC17-2413181B51A9}" presName="srcNode" presStyleLbl="node1" presStyleIdx="0" presStyleCnt="3"/>
      <dgm:spPr/>
    </dgm:pt>
    <dgm:pt modelId="{AECDE00F-30E3-426E-B739-95D9FA769C96}" type="pres">
      <dgm:prSet presAssocID="{022B2D50-202C-4DC7-BC17-2413181B51A9}" presName="conn" presStyleLbl="parChTrans1D2" presStyleIdx="0" presStyleCnt="1"/>
      <dgm:spPr/>
      <dgm:t>
        <a:bodyPr/>
        <a:lstStyle/>
        <a:p>
          <a:endParaRPr lang="fr-BE"/>
        </a:p>
      </dgm:t>
    </dgm:pt>
    <dgm:pt modelId="{6C5B2CDB-4EBF-47C4-9476-7FBBD06CD1AD}" type="pres">
      <dgm:prSet presAssocID="{022B2D50-202C-4DC7-BC17-2413181B51A9}" presName="extraNode" presStyleLbl="node1" presStyleIdx="0" presStyleCnt="3"/>
      <dgm:spPr/>
    </dgm:pt>
    <dgm:pt modelId="{8E022F5C-CDF1-476B-B36C-C83AFB930E04}" type="pres">
      <dgm:prSet presAssocID="{022B2D50-202C-4DC7-BC17-2413181B51A9}" presName="dstNode" presStyleLbl="node1" presStyleIdx="0" presStyleCnt="3"/>
      <dgm:spPr/>
    </dgm:pt>
    <dgm:pt modelId="{E0AEAA20-8A00-4C95-B23A-48EA37A10196}" type="pres">
      <dgm:prSet presAssocID="{A8E739A1-00BE-4517-AB9C-015D3DCE9A5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7F9E79D-094F-4400-AC4D-7A2C9717C8DB}" type="pres">
      <dgm:prSet presAssocID="{A8E739A1-00BE-4517-AB9C-015D3DCE9A55}" presName="accent_1" presStyleCnt="0"/>
      <dgm:spPr/>
    </dgm:pt>
    <dgm:pt modelId="{82432B36-0454-443F-9EC7-84AFA53B0807}" type="pres">
      <dgm:prSet presAssocID="{A8E739A1-00BE-4517-AB9C-015D3DCE9A55}" presName="accentRepeatNode" presStyleLbl="solidFgAcc1" presStyleIdx="0" presStyleCnt="3"/>
      <dgm:spPr/>
    </dgm:pt>
    <dgm:pt modelId="{3A697F88-AAE0-4242-8B01-C2712457583E}" type="pres">
      <dgm:prSet presAssocID="{A9A5C5CB-7B75-4452-9C3B-CF834E97425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D428E05-28B0-40C6-97A7-A1D4CC6C5A5E}" type="pres">
      <dgm:prSet presAssocID="{A9A5C5CB-7B75-4452-9C3B-CF834E974251}" presName="accent_2" presStyleCnt="0"/>
      <dgm:spPr/>
    </dgm:pt>
    <dgm:pt modelId="{88C09952-BC79-4DF6-ABD0-336F56744716}" type="pres">
      <dgm:prSet presAssocID="{A9A5C5CB-7B75-4452-9C3B-CF834E974251}" presName="accentRepeatNode" presStyleLbl="solidFgAcc1" presStyleIdx="1" presStyleCnt="3"/>
      <dgm:spPr/>
    </dgm:pt>
    <dgm:pt modelId="{EF8CF7BA-903C-49A7-8333-A4A952C577FB}" type="pres">
      <dgm:prSet presAssocID="{C819359A-7044-4668-B302-A82B2069E1D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B6ACBD0-8D31-4445-BE22-C7E97E505F70}" type="pres">
      <dgm:prSet presAssocID="{C819359A-7044-4668-B302-A82B2069E1DC}" presName="accent_3" presStyleCnt="0"/>
      <dgm:spPr/>
    </dgm:pt>
    <dgm:pt modelId="{BD094A65-14F3-4BDA-96B7-7E8548D6354A}" type="pres">
      <dgm:prSet presAssocID="{C819359A-7044-4668-B302-A82B2069E1DC}" presName="accentRepeatNode" presStyleLbl="solidFgAcc1" presStyleIdx="2" presStyleCnt="3"/>
      <dgm:spPr/>
    </dgm:pt>
  </dgm:ptLst>
  <dgm:cxnLst>
    <dgm:cxn modelId="{C276685F-B5B0-4106-A6BC-EE18CB14AD4C}" type="presOf" srcId="{A9A5C5CB-7B75-4452-9C3B-CF834E974251}" destId="{3A697F88-AAE0-4242-8B01-C2712457583E}" srcOrd="0" destOrd="0" presId="urn:microsoft.com/office/officeart/2008/layout/VerticalCurvedList"/>
    <dgm:cxn modelId="{698D26AE-ED72-4823-B03B-8134DFC4AE2C}" srcId="{022B2D50-202C-4DC7-BC17-2413181B51A9}" destId="{A8E739A1-00BE-4517-AB9C-015D3DCE9A55}" srcOrd="0" destOrd="0" parTransId="{2612B19A-0E32-42EC-9AC5-CFE2EA23BB75}" sibTransId="{0059ACA4-0BBE-4990-B1B5-838317134987}"/>
    <dgm:cxn modelId="{D1A7A915-0471-4B5D-AA89-3043CD973FF4}" srcId="{022B2D50-202C-4DC7-BC17-2413181B51A9}" destId="{C819359A-7044-4668-B302-A82B2069E1DC}" srcOrd="2" destOrd="0" parTransId="{7FCE4CA7-5EFB-42CE-92C2-897A8E6C873A}" sibTransId="{91D247DB-9D1D-4F3C-AC33-F64C3FB0F5DD}"/>
    <dgm:cxn modelId="{1BD14A63-348E-4070-8455-7D60530E4AF9}" type="presOf" srcId="{C819359A-7044-4668-B302-A82B2069E1DC}" destId="{EF8CF7BA-903C-49A7-8333-A4A952C577FB}" srcOrd="0" destOrd="0" presId="urn:microsoft.com/office/officeart/2008/layout/VerticalCurvedList"/>
    <dgm:cxn modelId="{149AB35C-79B1-42B5-98DB-D3E353FB25B7}" type="presOf" srcId="{A8E739A1-00BE-4517-AB9C-015D3DCE9A55}" destId="{E0AEAA20-8A00-4C95-B23A-48EA37A10196}" srcOrd="0" destOrd="0" presId="urn:microsoft.com/office/officeart/2008/layout/VerticalCurvedList"/>
    <dgm:cxn modelId="{0350E9E9-D09B-435D-BC3D-C7A5605F56D3}" srcId="{022B2D50-202C-4DC7-BC17-2413181B51A9}" destId="{A9A5C5CB-7B75-4452-9C3B-CF834E974251}" srcOrd="1" destOrd="0" parTransId="{4D989D52-A0B1-4CC1-A496-119649864A3E}" sibTransId="{96F3D9F2-5848-45CB-81F0-A1A25B3E7CF5}"/>
    <dgm:cxn modelId="{BB502FFA-36AF-453A-B6CC-80333B9AA866}" type="presOf" srcId="{022B2D50-202C-4DC7-BC17-2413181B51A9}" destId="{B81C73FF-B138-41EE-8625-5EA5D6CD593F}" srcOrd="0" destOrd="0" presId="urn:microsoft.com/office/officeart/2008/layout/VerticalCurvedList"/>
    <dgm:cxn modelId="{187DF482-E42F-4AF2-B6FD-D32185B7B333}" type="presOf" srcId="{0059ACA4-0BBE-4990-B1B5-838317134987}" destId="{AECDE00F-30E3-426E-B739-95D9FA769C96}" srcOrd="0" destOrd="0" presId="urn:microsoft.com/office/officeart/2008/layout/VerticalCurvedList"/>
    <dgm:cxn modelId="{E863E3F9-1934-43A9-AC41-20C1CB052348}" type="presParOf" srcId="{B81C73FF-B138-41EE-8625-5EA5D6CD593F}" destId="{8598E08D-6BA1-4A8C-85FE-5DC1CC5A406D}" srcOrd="0" destOrd="0" presId="urn:microsoft.com/office/officeart/2008/layout/VerticalCurvedList"/>
    <dgm:cxn modelId="{789C597F-5C4E-438A-9B5E-5C432E1AD6A3}" type="presParOf" srcId="{8598E08D-6BA1-4A8C-85FE-5DC1CC5A406D}" destId="{B682A553-73E3-4281-8E6B-9E3FFFC14607}" srcOrd="0" destOrd="0" presId="urn:microsoft.com/office/officeart/2008/layout/VerticalCurvedList"/>
    <dgm:cxn modelId="{E505A781-1CAB-4811-8D40-9F16B7033282}" type="presParOf" srcId="{B682A553-73E3-4281-8E6B-9E3FFFC14607}" destId="{43EE7F6D-E389-486D-BBDC-B98A2F7EFF91}" srcOrd="0" destOrd="0" presId="urn:microsoft.com/office/officeart/2008/layout/VerticalCurvedList"/>
    <dgm:cxn modelId="{26AA021C-5274-4FF0-B48E-DDB1412FDB2D}" type="presParOf" srcId="{B682A553-73E3-4281-8E6B-9E3FFFC14607}" destId="{AECDE00F-30E3-426E-B739-95D9FA769C96}" srcOrd="1" destOrd="0" presId="urn:microsoft.com/office/officeart/2008/layout/VerticalCurvedList"/>
    <dgm:cxn modelId="{63BD6CBE-E9DF-4D8E-8561-BEA97839E51C}" type="presParOf" srcId="{B682A553-73E3-4281-8E6B-9E3FFFC14607}" destId="{6C5B2CDB-4EBF-47C4-9476-7FBBD06CD1AD}" srcOrd="2" destOrd="0" presId="urn:microsoft.com/office/officeart/2008/layout/VerticalCurvedList"/>
    <dgm:cxn modelId="{C765E4BD-CB1B-431C-B78D-AF1787DB1939}" type="presParOf" srcId="{B682A553-73E3-4281-8E6B-9E3FFFC14607}" destId="{8E022F5C-CDF1-476B-B36C-C83AFB930E04}" srcOrd="3" destOrd="0" presId="urn:microsoft.com/office/officeart/2008/layout/VerticalCurvedList"/>
    <dgm:cxn modelId="{2491D0C0-ACE3-4644-806C-EDE6F91E675D}" type="presParOf" srcId="{8598E08D-6BA1-4A8C-85FE-5DC1CC5A406D}" destId="{E0AEAA20-8A00-4C95-B23A-48EA37A10196}" srcOrd="1" destOrd="0" presId="urn:microsoft.com/office/officeart/2008/layout/VerticalCurvedList"/>
    <dgm:cxn modelId="{8681053B-2A41-45EE-98D6-624F516D1303}" type="presParOf" srcId="{8598E08D-6BA1-4A8C-85FE-5DC1CC5A406D}" destId="{37F9E79D-094F-4400-AC4D-7A2C9717C8DB}" srcOrd="2" destOrd="0" presId="urn:microsoft.com/office/officeart/2008/layout/VerticalCurvedList"/>
    <dgm:cxn modelId="{7E4F90C5-D157-4F34-B3D7-8378A3F3FCEE}" type="presParOf" srcId="{37F9E79D-094F-4400-AC4D-7A2C9717C8DB}" destId="{82432B36-0454-443F-9EC7-84AFA53B0807}" srcOrd="0" destOrd="0" presId="urn:microsoft.com/office/officeart/2008/layout/VerticalCurvedList"/>
    <dgm:cxn modelId="{E1B6ECF6-6A45-42A7-A877-8EAF5F4B73D1}" type="presParOf" srcId="{8598E08D-6BA1-4A8C-85FE-5DC1CC5A406D}" destId="{3A697F88-AAE0-4242-8B01-C2712457583E}" srcOrd="3" destOrd="0" presId="urn:microsoft.com/office/officeart/2008/layout/VerticalCurvedList"/>
    <dgm:cxn modelId="{54792455-2E82-491C-B5F3-B71A1C757267}" type="presParOf" srcId="{8598E08D-6BA1-4A8C-85FE-5DC1CC5A406D}" destId="{CD428E05-28B0-40C6-97A7-A1D4CC6C5A5E}" srcOrd="4" destOrd="0" presId="urn:microsoft.com/office/officeart/2008/layout/VerticalCurvedList"/>
    <dgm:cxn modelId="{54463623-952C-42F2-A5DA-16999F502B9E}" type="presParOf" srcId="{CD428E05-28B0-40C6-97A7-A1D4CC6C5A5E}" destId="{88C09952-BC79-4DF6-ABD0-336F56744716}" srcOrd="0" destOrd="0" presId="urn:microsoft.com/office/officeart/2008/layout/VerticalCurvedList"/>
    <dgm:cxn modelId="{B3E64BC7-993D-41AF-B0B0-779E38CAEEED}" type="presParOf" srcId="{8598E08D-6BA1-4A8C-85FE-5DC1CC5A406D}" destId="{EF8CF7BA-903C-49A7-8333-A4A952C577FB}" srcOrd="5" destOrd="0" presId="urn:microsoft.com/office/officeart/2008/layout/VerticalCurvedList"/>
    <dgm:cxn modelId="{1CE052B2-3F8D-4A8F-B176-067B24ED83A4}" type="presParOf" srcId="{8598E08D-6BA1-4A8C-85FE-5DC1CC5A406D}" destId="{FB6ACBD0-8D31-4445-BE22-C7E97E505F70}" srcOrd="6" destOrd="0" presId="urn:microsoft.com/office/officeart/2008/layout/VerticalCurvedList"/>
    <dgm:cxn modelId="{22E48F0B-B1AA-4A8F-A7D9-2817FAEA6378}" type="presParOf" srcId="{FB6ACBD0-8D31-4445-BE22-C7E97E505F70}" destId="{BD094A65-14F3-4BDA-96B7-7E8548D6354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37A466-6337-4C83-89A3-C82220F174E5}" type="doc">
      <dgm:prSet loTypeId="urn:microsoft.com/office/officeart/2005/8/layout/radial2" loCatId="relationship" qsTypeId="urn:microsoft.com/office/officeart/2005/8/quickstyle/simple1" qsCatId="simple" csTypeId="urn:microsoft.com/office/officeart/2005/8/colors/colorful1" csCatId="colorful" phldr="1"/>
      <dgm:spPr/>
    </dgm:pt>
    <dgm:pt modelId="{E5DEDEF5-8F8D-404C-B1D7-9E13D5BB46BE}">
      <dgm:prSet custT="1"/>
      <dgm:spPr/>
      <dgm:t>
        <a:bodyPr/>
        <a:lstStyle/>
        <a:p>
          <a:r>
            <a:rPr lang="en-AU" sz="1800" dirty="0" err="1" smtClean="0"/>
            <a:t>Sensibilisation</a:t>
          </a:r>
          <a:r>
            <a:rPr lang="en-AU" sz="1800" dirty="0" smtClean="0"/>
            <a:t> et </a:t>
          </a:r>
          <a:r>
            <a:rPr lang="en-AU" sz="1800" dirty="0" err="1" smtClean="0"/>
            <a:t>comprhension</a:t>
          </a:r>
          <a:endParaRPr lang="en-AU" sz="1800" dirty="0"/>
        </a:p>
      </dgm:t>
    </dgm:pt>
    <dgm:pt modelId="{E4DD660E-D58D-41DB-86C2-C1568D9B3B8B}" type="parTrans" cxnId="{A5E9CF68-790C-4C23-B79A-14EAC0D92165}">
      <dgm:prSet/>
      <dgm:spPr/>
      <dgm:t>
        <a:bodyPr/>
        <a:lstStyle/>
        <a:p>
          <a:endParaRPr lang="en-AU"/>
        </a:p>
      </dgm:t>
    </dgm:pt>
    <dgm:pt modelId="{34A289BC-42F5-4FBE-BE9D-9095F48AE652}" type="sibTrans" cxnId="{A5E9CF68-790C-4C23-B79A-14EAC0D92165}">
      <dgm:prSet/>
      <dgm:spPr/>
      <dgm:t>
        <a:bodyPr/>
        <a:lstStyle/>
        <a:p>
          <a:endParaRPr lang="en-AU"/>
        </a:p>
      </dgm:t>
    </dgm:pt>
    <dgm:pt modelId="{867A9130-A44F-46A8-B567-6AAB737B416A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AU" sz="1800" dirty="0" err="1" smtClean="0"/>
            <a:t>Renforcer</a:t>
          </a:r>
          <a:r>
            <a:rPr lang="en-AU" sz="1800" dirty="0" smtClean="0"/>
            <a:t> les </a:t>
          </a:r>
          <a:r>
            <a:rPr lang="en-AU" sz="1800" dirty="0" err="1" smtClean="0"/>
            <a:t>connaissances</a:t>
          </a:r>
          <a:r>
            <a:rPr lang="en-AU" sz="1800" dirty="0" smtClean="0"/>
            <a:t> </a:t>
          </a:r>
          <a:endParaRPr lang="en-AU" sz="1800" dirty="0"/>
        </a:p>
      </dgm:t>
    </dgm:pt>
    <dgm:pt modelId="{706F5356-53D7-4F42-8DAF-A2DFE9EFB992}" type="parTrans" cxnId="{08C25053-0A82-495E-8F01-F2E6C80B005C}">
      <dgm:prSet/>
      <dgm:spPr/>
      <dgm:t>
        <a:bodyPr/>
        <a:lstStyle/>
        <a:p>
          <a:endParaRPr lang="en-AU"/>
        </a:p>
      </dgm:t>
    </dgm:pt>
    <dgm:pt modelId="{22816E7D-E0A4-455E-A5D9-A90E37CDA8C0}" type="sibTrans" cxnId="{08C25053-0A82-495E-8F01-F2E6C80B005C}">
      <dgm:prSet/>
      <dgm:spPr/>
      <dgm:t>
        <a:bodyPr/>
        <a:lstStyle/>
        <a:p>
          <a:endParaRPr lang="en-AU"/>
        </a:p>
      </dgm:t>
    </dgm:pt>
    <dgm:pt modelId="{2ECBF242-2470-4AF2-A8BE-5852CC1F8BB1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AU" sz="1800" dirty="0" smtClean="0"/>
            <a:t>Optimiser </a:t>
          </a:r>
          <a:r>
            <a:rPr lang="en-AU" sz="1800" dirty="0" err="1" smtClean="0"/>
            <a:t>l’utilisation</a:t>
          </a:r>
          <a:r>
            <a:rPr lang="en-AU" sz="1800" dirty="0" smtClean="0"/>
            <a:t> des agents </a:t>
          </a:r>
          <a:r>
            <a:rPr lang="en-AU" sz="1800" dirty="0" err="1" smtClean="0"/>
            <a:t>antimicrbiens</a:t>
          </a:r>
          <a:endParaRPr lang="en-AU" sz="1800" dirty="0"/>
        </a:p>
      </dgm:t>
    </dgm:pt>
    <dgm:pt modelId="{CAE85B1A-1D7E-4C0C-8EF7-1C19104CF99B}" type="parTrans" cxnId="{590A3B10-5990-4D01-AFBE-741F19C50BE0}">
      <dgm:prSet/>
      <dgm:spPr/>
      <dgm:t>
        <a:bodyPr/>
        <a:lstStyle/>
        <a:p>
          <a:endParaRPr lang="en-AU"/>
        </a:p>
      </dgm:t>
    </dgm:pt>
    <dgm:pt modelId="{9EB6FC2E-3E6F-45CB-858F-177633F645D5}" type="sibTrans" cxnId="{590A3B10-5990-4D01-AFBE-741F19C50BE0}">
      <dgm:prSet/>
      <dgm:spPr/>
      <dgm:t>
        <a:bodyPr/>
        <a:lstStyle/>
        <a:p>
          <a:endParaRPr lang="en-AU"/>
        </a:p>
      </dgm:t>
    </dgm:pt>
    <dgm:pt modelId="{A3633801-0644-40B4-BEBA-557BCD0DF054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AU" sz="1800" dirty="0" err="1" smtClean="0"/>
            <a:t>Investissement</a:t>
          </a:r>
          <a:r>
            <a:rPr lang="en-AU" sz="1800" dirty="0" smtClean="0"/>
            <a:t> </a:t>
          </a:r>
          <a:r>
            <a:rPr lang="en-AU" sz="1800" dirty="0" err="1" smtClean="0"/>
            <a:t>dans</a:t>
          </a:r>
          <a:r>
            <a:rPr lang="en-AU" sz="1800" dirty="0" smtClean="0"/>
            <a:t> la </a:t>
          </a:r>
          <a:r>
            <a:rPr lang="en-AU" sz="1800" dirty="0" err="1" smtClean="0"/>
            <a:t>lutte</a:t>
          </a:r>
          <a:r>
            <a:rPr lang="en-AU" sz="1800" dirty="0" smtClean="0"/>
            <a:t> </a:t>
          </a:r>
          <a:r>
            <a:rPr lang="en-AU" sz="1800" dirty="0" err="1" smtClean="0"/>
            <a:t>contre</a:t>
          </a:r>
          <a:r>
            <a:rPr lang="en-AU" sz="1800" dirty="0" smtClean="0"/>
            <a:t> la résistance aux </a:t>
          </a:r>
          <a:r>
            <a:rPr lang="en-AU" sz="1800" dirty="0" err="1" smtClean="0"/>
            <a:t>antimicrobiens</a:t>
          </a:r>
          <a:r>
            <a:rPr lang="en-AU" sz="1800" dirty="0"/>
            <a:t> </a:t>
          </a:r>
        </a:p>
      </dgm:t>
    </dgm:pt>
    <dgm:pt modelId="{F204EEE5-7FD4-4219-B68D-BFA6C0CD92AD}" type="parTrans" cxnId="{3E78ED89-A999-4A97-8C0A-95275E3338A7}">
      <dgm:prSet/>
      <dgm:spPr/>
      <dgm:t>
        <a:bodyPr/>
        <a:lstStyle/>
        <a:p>
          <a:endParaRPr lang="en-AU"/>
        </a:p>
      </dgm:t>
    </dgm:pt>
    <dgm:pt modelId="{A116AA87-AAEC-4431-A784-18775FBF1B81}" type="sibTrans" cxnId="{3E78ED89-A999-4A97-8C0A-95275E3338A7}">
      <dgm:prSet/>
      <dgm:spPr/>
      <dgm:t>
        <a:bodyPr/>
        <a:lstStyle/>
        <a:p>
          <a:endParaRPr lang="en-AU"/>
        </a:p>
      </dgm:t>
    </dgm:pt>
    <dgm:pt modelId="{F6B87B23-F9DD-4D68-950F-A18CAFDA045F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n-AU" sz="1800" dirty="0" err="1" smtClean="0"/>
            <a:t>Réduire</a:t>
          </a:r>
          <a:r>
            <a:rPr lang="en-AU" sz="1800" dirty="0" smtClean="0"/>
            <a:t> </a:t>
          </a:r>
          <a:r>
            <a:rPr lang="en-AU" sz="1800" dirty="0" err="1" smtClean="0"/>
            <a:t>l’incidence</a:t>
          </a:r>
          <a:r>
            <a:rPr lang="en-AU" sz="1800" dirty="0" smtClean="0"/>
            <a:t> des infections</a:t>
          </a:r>
          <a:endParaRPr lang="en-AU" sz="1800" dirty="0"/>
        </a:p>
      </dgm:t>
    </dgm:pt>
    <dgm:pt modelId="{E4C8A1F8-066C-4398-A939-2BB2C258451B}" type="parTrans" cxnId="{8E53630F-EF39-4F95-94EA-5AC3226779E8}">
      <dgm:prSet/>
      <dgm:spPr/>
      <dgm:t>
        <a:bodyPr/>
        <a:lstStyle/>
        <a:p>
          <a:endParaRPr lang="en-AU"/>
        </a:p>
      </dgm:t>
    </dgm:pt>
    <dgm:pt modelId="{ECE54338-3502-429A-A73E-4E8834BE1831}" type="sibTrans" cxnId="{8E53630F-EF39-4F95-94EA-5AC3226779E8}">
      <dgm:prSet/>
      <dgm:spPr/>
      <dgm:t>
        <a:bodyPr/>
        <a:lstStyle/>
        <a:p>
          <a:endParaRPr lang="en-AU"/>
        </a:p>
      </dgm:t>
    </dgm:pt>
    <dgm:pt modelId="{809816BD-0684-41AC-A378-5C53918BA96E}" type="pres">
      <dgm:prSet presAssocID="{1E37A466-6337-4C83-89A3-C82220F174E5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174A9CEE-988D-4256-9E3E-62B81BC27EA2}" type="pres">
      <dgm:prSet presAssocID="{1E37A466-6337-4C83-89A3-C82220F174E5}" presName="cycle" presStyleCnt="0"/>
      <dgm:spPr/>
    </dgm:pt>
    <dgm:pt modelId="{3923BF56-BC1A-40AE-9254-08C6BB48FD40}" type="pres">
      <dgm:prSet presAssocID="{1E37A466-6337-4C83-89A3-C82220F174E5}" presName="centerShape" presStyleCnt="0"/>
      <dgm:spPr/>
    </dgm:pt>
    <dgm:pt modelId="{B5353382-AA62-497B-BD30-E6C33AE93682}" type="pres">
      <dgm:prSet presAssocID="{1E37A466-6337-4C83-89A3-C82220F174E5}" presName="connSite" presStyleLbl="node1" presStyleIdx="0" presStyleCnt="6"/>
      <dgm:spPr/>
    </dgm:pt>
    <dgm:pt modelId="{C664073E-EE47-449F-9245-ECB876DB9F66}" type="pres">
      <dgm:prSet presAssocID="{1E37A466-6337-4C83-89A3-C82220F174E5}" presName="visible" presStyleLbl="node1" presStyleIdx="0" presStyleCnt="6" custLinFactNeighborX="-28200" custLinFactNeighborY="-972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A9BC853-F552-40EF-B06C-5C5AD485FE27}" type="pres">
      <dgm:prSet presAssocID="{E4DD660E-D58D-41DB-86C2-C1568D9B3B8B}" presName="Name25" presStyleLbl="parChTrans1D1" presStyleIdx="0" presStyleCnt="5"/>
      <dgm:spPr/>
      <dgm:t>
        <a:bodyPr/>
        <a:lstStyle/>
        <a:p>
          <a:endParaRPr lang="fr-BE"/>
        </a:p>
      </dgm:t>
    </dgm:pt>
    <dgm:pt modelId="{A8CD29E4-80B5-499E-B97A-AA4EDED9876B}" type="pres">
      <dgm:prSet presAssocID="{E5DEDEF5-8F8D-404C-B1D7-9E13D5BB46BE}" presName="node" presStyleCnt="0"/>
      <dgm:spPr/>
    </dgm:pt>
    <dgm:pt modelId="{DC775978-3C9F-46B4-BC0B-7F680A160E66}" type="pres">
      <dgm:prSet presAssocID="{E5DEDEF5-8F8D-404C-B1D7-9E13D5BB46BE}" presName="parentNode" presStyleLbl="node1" presStyleIdx="1" presStyleCnt="6" custScaleX="202590" custScaleY="106522" custLinFactNeighborX="83755" custLinFactNeighborY="62886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0956920-6C26-42F6-BB59-05C3470ECF90}" type="pres">
      <dgm:prSet presAssocID="{E5DEDEF5-8F8D-404C-B1D7-9E13D5BB46BE}" presName="childNode" presStyleLbl="revTx" presStyleIdx="0" presStyleCnt="0">
        <dgm:presLayoutVars>
          <dgm:bulletEnabled val="1"/>
        </dgm:presLayoutVars>
      </dgm:prSet>
      <dgm:spPr/>
    </dgm:pt>
    <dgm:pt modelId="{CBD2E93E-8C8F-4B9F-BE0E-1473516A4AF6}" type="pres">
      <dgm:prSet presAssocID="{706F5356-53D7-4F42-8DAF-A2DFE9EFB992}" presName="Name25" presStyleLbl="parChTrans1D1" presStyleIdx="1" presStyleCnt="5"/>
      <dgm:spPr/>
      <dgm:t>
        <a:bodyPr/>
        <a:lstStyle/>
        <a:p>
          <a:endParaRPr lang="fr-BE"/>
        </a:p>
      </dgm:t>
    </dgm:pt>
    <dgm:pt modelId="{935861E0-CD0F-47A9-B09A-783E032EAD53}" type="pres">
      <dgm:prSet presAssocID="{867A9130-A44F-46A8-B567-6AAB737B416A}" presName="node" presStyleCnt="0"/>
      <dgm:spPr/>
    </dgm:pt>
    <dgm:pt modelId="{2E0B559D-EBE8-4C6F-A070-11E1AFA0D5D9}" type="pres">
      <dgm:prSet presAssocID="{867A9130-A44F-46A8-B567-6AAB737B416A}" presName="parentNode" presStyleLbl="node1" presStyleIdx="2" presStyleCnt="6" custScaleX="229130" custLinFactX="2213" custLinFactNeighborX="100000" custLinFactNeighborY="42856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19A317F-6442-4DA2-ACD5-3A4C278E181F}" type="pres">
      <dgm:prSet presAssocID="{867A9130-A44F-46A8-B567-6AAB737B416A}" presName="childNode" presStyleLbl="revTx" presStyleIdx="0" presStyleCnt="0">
        <dgm:presLayoutVars>
          <dgm:bulletEnabled val="1"/>
        </dgm:presLayoutVars>
      </dgm:prSet>
      <dgm:spPr/>
    </dgm:pt>
    <dgm:pt modelId="{76A91747-3B8E-4990-886C-AA541ADF6BD9}" type="pres">
      <dgm:prSet presAssocID="{E4C8A1F8-066C-4398-A939-2BB2C258451B}" presName="Name25" presStyleLbl="parChTrans1D1" presStyleIdx="2" presStyleCnt="5"/>
      <dgm:spPr/>
      <dgm:t>
        <a:bodyPr/>
        <a:lstStyle/>
        <a:p>
          <a:endParaRPr lang="fr-BE"/>
        </a:p>
      </dgm:t>
    </dgm:pt>
    <dgm:pt modelId="{4406C2F2-8F87-4EEA-8AA7-C0106F303A02}" type="pres">
      <dgm:prSet presAssocID="{F6B87B23-F9DD-4D68-950F-A18CAFDA045F}" presName="node" presStyleCnt="0"/>
      <dgm:spPr/>
    </dgm:pt>
    <dgm:pt modelId="{05F8AAD0-FB88-4420-8893-92898B89DF31}" type="pres">
      <dgm:prSet presAssocID="{F6B87B23-F9DD-4D68-950F-A18CAFDA045F}" presName="parentNode" presStyleLbl="node1" presStyleIdx="3" presStyleCnt="6" custScaleX="219668" custLinFactNeighborX="75890" custLinFactNeighborY="2678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CB9BCB1-4B3C-445F-A2F9-D96BC96DDF3D}" type="pres">
      <dgm:prSet presAssocID="{F6B87B23-F9DD-4D68-950F-A18CAFDA045F}" presName="childNode" presStyleLbl="revTx" presStyleIdx="0" presStyleCnt="0">
        <dgm:presLayoutVars>
          <dgm:bulletEnabled val="1"/>
        </dgm:presLayoutVars>
      </dgm:prSet>
      <dgm:spPr/>
    </dgm:pt>
    <dgm:pt modelId="{F5CCF808-ED74-4110-9549-19C99D8A779C}" type="pres">
      <dgm:prSet presAssocID="{CAE85B1A-1D7E-4C0C-8EF7-1C19104CF99B}" presName="Name25" presStyleLbl="parChTrans1D1" presStyleIdx="3" presStyleCnt="5"/>
      <dgm:spPr/>
      <dgm:t>
        <a:bodyPr/>
        <a:lstStyle/>
        <a:p>
          <a:endParaRPr lang="fr-BE"/>
        </a:p>
      </dgm:t>
    </dgm:pt>
    <dgm:pt modelId="{E29FE196-FF4A-4959-96F0-280B0066CCD5}" type="pres">
      <dgm:prSet presAssocID="{2ECBF242-2470-4AF2-A8BE-5852CC1F8BB1}" presName="node" presStyleCnt="0"/>
      <dgm:spPr/>
    </dgm:pt>
    <dgm:pt modelId="{9AFB180C-48D6-4DDD-9C29-EB53429B53AB}" type="pres">
      <dgm:prSet presAssocID="{2ECBF242-2470-4AF2-A8BE-5852CC1F8BB1}" presName="parentNode" presStyleLbl="node1" presStyleIdx="4" presStyleCnt="6" custScaleX="213515" custLinFactNeighborX="24319" custLinFactNeighborY="-39226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A0185E7-90FE-4775-8CE5-6230559B3CAA}" type="pres">
      <dgm:prSet presAssocID="{2ECBF242-2470-4AF2-A8BE-5852CC1F8BB1}" presName="childNode" presStyleLbl="revTx" presStyleIdx="0" presStyleCnt="0">
        <dgm:presLayoutVars>
          <dgm:bulletEnabled val="1"/>
        </dgm:presLayoutVars>
      </dgm:prSet>
      <dgm:spPr/>
    </dgm:pt>
    <dgm:pt modelId="{F030E54A-35A1-4ABC-ABB9-5FCD2B8D22AB}" type="pres">
      <dgm:prSet presAssocID="{F204EEE5-7FD4-4219-B68D-BFA6C0CD92AD}" presName="Name25" presStyleLbl="parChTrans1D1" presStyleIdx="4" presStyleCnt="5"/>
      <dgm:spPr/>
      <dgm:t>
        <a:bodyPr/>
        <a:lstStyle/>
        <a:p>
          <a:endParaRPr lang="fr-BE"/>
        </a:p>
      </dgm:t>
    </dgm:pt>
    <dgm:pt modelId="{E6E339FE-4628-4B50-8449-735E7DF3D16D}" type="pres">
      <dgm:prSet presAssocID="{A3633801-0644-40B4-BEBA-557BCD0DF054}" presName="node" presStyleCnt="0"/>
      <dgm:spPr/>
    </dgm:pt>
    <dgm:pt modelId="{B3AC21D9-B457-474A-A462-AF484E445796}" type="pres">
      <dgm:prSet presAssocID="{A3633801-0644-40B4-BEBA-557BCD0DF054}" presName="parentNode" presStyleLbl="node1" presStyleIdx="5" presStyleCnt="6" custScaleX="215843" custLinFactNeighborX="56719" custLinFactNeighborY="-64272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9CB51CA-8383-4DE9-B06B-5FEF5B937298}" type="pres">
      <dgm:prSet presAssocID="{A3633801-0644-40B4-BEBA-557BCD0DF054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90A3B10-5990-4D01-AFBE-741F19C50BE0}" srcId="{1E37A466-6337-4C83-89A3-C82220F174E5}" destId="{2ECBF242-2470-4AF2-A8BE-5852CC1F8BB1}" srcOrd="3" destOrd="0" parTransId="{CAE85B1A-1D7E-4C0C-8EF7-1C19104CF99B}" sibTransId="{9EB6FC2E-3E6F-45CB-858F-177633F645D5}"/>
    <dgm:cxn modelId="{AC728169-23A2-468B-9641-D14FEC851237}" type="presOf" srcId="{E4DD660E-D58D-41DB-86C2-C1568D9B3B8B}" destId="{CA9BC853-F552-40EF-B06C-5C5AD485FE27}" srcOrd="0" destOrd="0" presId="urn:microsoft.com/office/officeart/2005/8/layout/radial2"/>
    <dgm:cxn modelId="{8E53630F-EF39-4F95-94EA-5AC3226779E8}" srcId="{1E37A466-6337-4C83-89A3-C82220F174E5}" destId="{F6B87B23-F9DD-4D68-950F-A18CAFDA045F}" srcOrd="2" destOrd="0" parTransId="{E4C8A1F8-066C-4398-A939-2BB2C258451B}" sibTransId="{ECE54338-3502-429A-A73E-4E8834BE1831}"/>
    <dgm:cxn modelId="{11391A0A-FE84-490E-90A4-B1C0AEBF3EF7}" type="presOf" srcId="{F204EEE5-7FD4-4219-B68D-BFA6C0CD92AD}" destId="{F030E54A-35A1-4ABC-ABB9-5FCD2B8D22AB}" srcOrd="0" destOrd="0" presId="urn:microsoft.com/office/officeart/2005/8/layout/radial2"/>
    <dgm:cxn modelId="{2D447345-6F33-435C-A9B7-27D86BE84FAF}" type="presOf" srcId="{867A9130-A44F-46A8-B567-6AAB737B416A}" destId="{2E0B559D-EBE8-4C6F-A070-11E1AFA0D5D9}" srcOrd="0" destOrd="0" presId="urn:microsoft.com/office/officeart/2005/8/layout/radial2"/>
    <dgm:cxn modelId="{81F1DE5B-A0A0-4720-8B2F-E33AF7EDB0CB}" type="presOf" srcId="{1E37A466-6337-4C83-89A3-C82220F174E5}" destId="{809816BD-0684-41AC-A378-5C53918BA96E}" srcOrd="0" destOrd="0" presId="urn:microsoft.com/office/officeart/2005/8/layout/radial2"/>
    <dgm:cxn modelId="{A7A8E8F1-4308-4B7B-8BA2-9AB846F3A662}" type="presOf" srcId="{A3633801-0644-40B4-BEBA-557BCD0DF054}" destId="{B3AC21D9-B457-474A-A462-AF484E445796}" srcOrd="0" destOrd="0" presId="urn:microsoft.com/office/officeart/2005/8/layout/radial2"/>
    <dgm:cxn modelId="{C04633AB-3A56-4C15-AF70-12B0DAF3A782}" type="presOf" srcId="{E4C8A1F8-066C-4398-A939-2BB2C258451B}" destId="{76A91747-3B8E-4990-886C-AA541ADF6BD9}" srcOrd="0" destOrd="0" presId="urn:microsoft.com/office/officeart/2005/8/layout/radial2"/>
    <dgm:cxn modelId="{CAA402D5-67FC-4478-9E0E-F2D49344703A}" type="presOf" srcId="{706F5356-53D7-4F42-8DAF-A2DFE9EFB992}" destId="{CBD2E93E-8C8F-4B9F-BE0E-1473516A4AF6}" srcOrd="0" destOrd="0" presId="urn:microsoft.com/office/officeart/2005/8/layout/radial2"/>
    <dgm:cxn modelId="{70E466D9-F83C-464E-89F7-EE7B49AA28C6}" type="presOf" srcId="{2ECBF242-2470-4AF2-A8BE-5852CC1F8BB1}" destId="{9AFB180C-48D6-4DDD-9C29-EB53429B53AB}" srcOrd="0" destOrd="0" presId="urn:microsoft.com/office/officeart/2005/8/layout/radial2"/>
    <dgm:cxn modelId="{A5E9CF68-790C-4C23-B79A-14EAC0D92165}" srcId="{1E37A466-6337-4C83-89A3-C82220F174E5}" destId="{E5DEDEF5-8F8D-404C-B1D7-9E13D5BB46BE}" srcOrd="0" destOrd="0" parTransId="{E4DD660E-D58D-41DB-86C2-C1568D9B3B8B}" sibTransId="{34A289BC-42F5-4FBE-BE9D-9095F48AE652}"/>
    <dgm:cxn modelId="{08C25053-0A82-495E-8F01-F2E6C80B005C}" srcId="{1E37A466-6337-4C83-89A3-C82220F174E5}" destId="{867A9130-A44F-46A8-B567-6AAB737B416A}" srcOrd="1" destOrd="0" parTransId="{706F5356-53D7-4F42-8DAF-A2DFE9EFB992}" sibTransId="{22816E7D-E0A4-455E-A5D9-A90E37CDA8C0}"/>
    <dgm:cxn modelId="{3E78ED89-A999-4A97-8C0A-95275E3338A7}" srcId="{1E37A466-6337-4C83-89A3-C82220F174E5}" destId="{A3633801-0644-40B4-BEBA-557BCD0DF054}" srcOrd="4" destOrd="0" parTransId="{F204EEE5-7FD4-4219-B68D-BFA6C0CD92AD}" sibTransId="{A116AA87-AAEC-4431-A784-18775FBF1B81}"/>
    <dgm:cxn modelId="{2CE15960-3936-4518-8DD2-7340719DBDC6}" type="presOf" srcId="{CAE85B1A-1D7E-4C0C-8EF7-1C19104CF99B}" destId="{F5CCF808-ED74-4110-9549-19C99D8A779C}" srcOrd="0" destOrd="0" presId="urn:microsoft.com/office/officeart/2005/8/layout/radial2"/>
    <dgm:cxn modelId="{116018B5-2F30-48C3-AEC1-1DC52BB4D09F}" type="presOf" srcId="{F6B87B23-F9DD-4D68-950F-A18CAFDA045F}" destId="{05F8AAD0-FB88-4420-8893-92898B89DF31}" srcOrd="0" destOrd="0" presId="urn:microsoft.com/office/officeart/2005/8/layout/radial2"/>
    <dgm:cxn modelId="{410E2C4B-51A7-40F5-B407-654ACE1E6B6E}" type="presOf" srcId="{E5DEDEF5-8F8D-404C-B1D7-9E13D5BB46BE}" destId="{DC775978-3C9F-46B4-BC0B-7F680A160E66}" srcOrd="0" destOrd="0" presId="urn:microsoft.com/office/officeart/2005/8/layout/radial2"/>
    <dgm:cxn modelId="{36CCBDE0-4BFC-410D-AEDF-29D70C9BDD63}" type="presParOf" srcId="{809816BD-0684-41AC-A378-5C53918BA96E}" destId="{174A9CEE-988D-4256-9E3E-62B81BC27EA2}" srcOrd="0" destOrd="0" presId="urn:microsoft.com/office/officeart/2005/8/layout/radial2"/>
    <dgm:cxn modelId="{489A2C53-EC88-491A-871D-93C68E7BBC47}" type="presParOf" srcId="{174A9CEE-988D-4256-9E3E-62B81BC27EA2}" destId="{3923BF56-BC1A-40AE-9254-08C6BB48FD40}" srcOrd="0" destOrd="0" presId="urn:microsoft.com/office/officeart/2005/8/layout/radial2"/>
    <dgm:cxn modelId="{C47A8592-AB36-455B-AA37-EB9EBD7C1ED4}" type="presParOf" srcId="{3923BF56-BC1A-40AE-9254-08C6BB48FD40}" destId="{B5353382-AA62-497B-BD30-E6C33AE93682}" srcOrd="0" destOrd="0" presId="urn:microsoft.com/office/officeart/2005/8/layout/radial2"/>
    <dgm:cxn modelId="{EF9E7F13-623E-48BA-B3E7-C17636A75300}" type="presParOf" srcId="{3923BF56-BC1A-40AE-9254-08C6BB48FD40}" destId="{C664073E-EE47-449F-9245-ECB876DB9F66}" srcOrd="1" destOrd="0" presId="urn:microsoft.com/office/officeart/2005/8/layout/radial2"/>
    <dgm:cxn modelId="{6B63E9DD-E832-4524-9C99-5D5011C2B53F}" type="presParOf" srcId="{174A9CEE-988D-4256-9E3E-62B81BC27EA2}" destId="{CA9BC853-F552-40EF-B06C-5C5AD485FE27}" srcOrd="1" destOrd="0" presId="urn:microsoft.com/office/officeart/2005/8/layout/radial2"/>
    <dgm:cxn modelId="{DEE6BB15-7D94-4928-800B-EB9CE1E0D3A9}" type="presParOf" srcId="{174A9CEE-988D-4256-9E3E-62B81BC27EA2}" destId="{A8CD29E4-80B5-499E-B97A-AA4EDED9876B}" srcOrd="2" destOrd="0" presId="urn:microsoft.com/office/officeart/2005/8/layout/radial2"/>
    <dgm:cxn modelId="{F46E6C1C-F316-4C0B-B3F6-031ABE0D3211}" type="presParOf" srcId="{A8CD29E4-80B5-499E-B97A-AA4EDED9876B}" destId="{DC775978-3C9F-46B4-BC0B-7F680A160E66}" srcOrd="0" destOrd="0" presId="urn:microsoft.com/office/officeart/2005/8/layout/radial2"/>
    <dgm:cxn modelId="{2C2DEB20-DBE6-4FD3-9D1E-69F2A8053014}" type="presParOf" srcId="{A8CD29E4-80B5-499E-B97A-AA4EDED9876B}" destId="{80956920-6C26-42F6-BB59-05C3470ECF90}" srcOrd="1" destOrd="0" presId="urn:microsoft.com/office/officeart/2005/8/layout/radial2"/>
    <dgm:cxn modelId="{BD8C0D3C-FD44-46A0-BD26-CB6B9EDEB275}" type="presParOf" srcId="{174A9CEE-988D-4256-9E3E-62B81BC27EA2}" destId="{CBD2E93E-8C8F-4B9F-BE0E-1473516A4AF6}" srcOrd="3" destOrd="0" presId="urn:microsoft.com/office/officeart/2005/8/layout/radial2"/>
    <dgm:cxn modelId="{5796930C-7806-4038-930C-CC9444556A64}" type="presParOf" srcId="{174A9CEE-988D-4256-9E3E-62B81BC27EA2}" destId="{935861E0-CD0F-47A9-B09A-783E032EAD53}" srcOrd="4" destOrd="0" presId="urn:microsoft.com/office/officeart/2005/8/layout/radial2"/>
    <dgm:cxn modelId="{23017398-8EF2-4CA4-BEFA-9E9D8291648F}" type="presParOf" srcId="{935861E0-CD0F-47A9-B09A-783E032EAD53}" destId="{2E0B559D-EBE8-4C6F-A070-11E1AFA0D5D9}" srcOrd="0" destOrd="0" presId="urn:microsoft.com/office/officeart/2005/8/layout/radial2"/>
    <dgm:cxn modelId="{A28EC28F-41D5-4E7D-9814-CEB63CC944FF}" type="presParOf" srcId="{935861E0-CD0F-47A9-B09A-783E032EAD53}" destId="{A19A317F-6442-4DA2-ACD5-3A4C278E181F}" srcOrd="1" destOrd="0" presId="urn:microsoft.com/office/officeart/2005/8/layout/radial2"/>
    <dgm:cxn modelId="{BA955BB1-CBF3-45A2-9163-F4CEC7A4F119}" type="presParOf" srcId="{174A9CEE-988D-4256-9E3E-62B81BC27EA2}" destId="{76A91747-3B8E-4990-886C-AA541ADF6BD9}" srcOrd="5" destOrd="0" presId="urn:microsoft.com/office/officeart/2005/8/layout/radial2"/>
    <dgm:cxn modelId="{CAD6F6C7-AE18-42D9-BD0E-7793526B0978}" type="presParOf" srcId="{174A9CEE-988D-4256-9E3E-62B81BC27EA2}" destId="{4406C2F2-8F87-4EEA-8AA7-C0106F303A02}" srcOrd="6" destOrd="0" presId="urn:microsoft.com/office/officeart/2005/8/layout/radial2"/>
    <dgm:cxn modelId="{51808B1B-FBD3-4A71-B216-2E6EBF2DA4EC}" type="presParOf" srcId="{4406C2F2-8F87-4EEA-8AA7-C0106F303A02}" destId="{05F8AAD0-FB88-4420-8893-92898B89DF31}" srcOrd="0" destOrd="0" presId="urn:microsoft.com/office/officeart/2005/8/layout/radial2"/>
    <dgm:cxn modelId="{BFF85702-646A-403E-9A28-942F5A6B1A3F}" type="presParOf" srcId="{4406C2F2-8F87-4EEA-8AA7-C0106F303A02}" destId="{DCB9BCB1-4B3C-445F-A2F9-D96BC96DDF3D}" srcOrd="1" destOrd="0" presId="urn:microsoft.com/office/officeart/2005/8/layout/radial2"/>
    <dgm:cxn modelId="{E55BCA94-8CC7-4CEA-A33A-D24FFBA7AABC}" type="presParOf" srcId="{174A9CEE-988D-4256-9E3E-62B81BC27EA2}" destId="{F5CCF808-ED74-4110-9549-19C99D8A779C}" srcOrd="7" destOrd="0" presId="urn:microsoft.com/office/officeart/2005/8/layout/radial2"/>
    <dgm:cxn modelId="{1BA614FC-4BD0-452D-9626-046339A67C2E}" type="presParOf" srcId="{174A9CEE-988D-4256-9E3E-62B81BC27EA2}" destId="{E29FE196-FF4A-4959-96F0-280B0066CCD5}" srcOrd="8" destOrd="0" presId="urn:microsoft.com/office/officeart/2005/8/layout/radial2"/>
    <dgm:cxn modelId="{A8C46C07-1CA7-4F31-8A6E-E770CA053655}" type="presParOf" srcId="{E29FE196-FF4A-4959-96F0-280B0066CCD5}" destId="{9AFB180C-48D6-4DDD-9C29-EB53429B53AB}" srcOrd="0" destOrd="0" presId="urn:microsoft.com/office/officeart/2005/8/layout/radial2"/>
    <dgm:cxn modelId="{B0932BDB-4956-4FA3-A4AE-21360F6CD7D8}" type="presParOf" srcId="{E29FE196-FF4A-4959-96F0-280B0066CCD5}" destId="{0A0185E7-90FE-4775-8CE5-6230559B3CAA}" srcOrd="1" destOrd="0" presId="urn:microsoft.com/office/officeart/2005/8/layout/radial2"/>
    <dgm:cxn modelId="{7911A7B6-BC09-4EA5-8010-E4F4F27F4E85}" type="presParOf" srcId="{174A9CEE-988D-4256-9E3E-62B81BC27EA2}" destId="{F030E54A-35A1-4ABC-ABB9-5FCD2B8D22AB}" srcOrd="9" destOrd="0" presId="urn:microsoft.com/office/officeart/2005/8/layout/radial2"/>
    <dgm:cxn modelId="{FAD8B0C0-CF89-4E68-A9C4-EF1FCA16D46F}" type="presParOf" srcId="{174A9CEE-988D-4256-9E3E-62B81BC27EA2}" destId="{E6E339FE-4628-4B50-8449-735E7DF3D16D}" srcOrd="10" destOrd="0" presId="urn:microsoft.com/office/officeart/2005/8/layout/radial2"/>
    <dgm:cxn modelId="{23C6FB57-97C0-48C8-B612-43CF0621730B}" type="presParOf" srcId="{E6E339FE-4628-4B50-8449-735E7DF3D16D}" destId="{B3AC21D9-B457-474A-A462-AF484E445796}" srcOrd="0" destOrd="0" presId="urn:microsoft.com/office/officeart/2005/8/layout/radial2"/>
    <dgm:cxn modelId="{10561637-011E-4DA8-B046-683674F538C6}" type="presParOf" srcId="{E6E339FE-4628-4B50-8449-735E7DF3D16D}" destId="{D9CB51CA-8383-4DE9-B06B-5FEF5B93729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74D290-3B41-4C0F-8168-7CBF49C51ACE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2_1" csCatId="accent2" phldr="1"/>
      <dgm:spPr/>
    </dgm:pt>
    <dgm:pt modelId="{DEFCD92F-AAED-4B83-ADDD-F48F5948A142}">
      <dgm:prSet phldrT="[Text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800" b="0" dirty="0" err="1" smtClean="0">
              <a:solidFill>
                <a:schemeClr val="bg1"/>
              </a:solidFill>
            </a:rPr>
            <a:t>humain</a:t>
          </a:r>
          <a:endParaRPr lang="en-AU" sz="1800" b="0" dirty="0">
            <a:solidFill>
              <a:schemeClr val="bg1"/>
            </a:solidFill>
          </a:endParaRPr>
        </a:p>
      </dgm:t>
    </dgm:pt>
    <dgm:pt modelId="{19884292-853A-4CDD-A568-8B10AC53F89E}" type="parTrans" cxnId="{7BA7B81F-3BB0-43DB-8D1C-3585E877E489}">
      <dgm:prSet/>
      <dgm:spPr/>
      <dgm:t>
        <a:bodyPr/>
        <a:lstStyle/>
        <a:p>
          <a:endParaRPr lang="en-AU" sz="1800" b="0">
            <a:solidFill>
              <a:schemeClr val="bg1"/>
            </a:solidFill>
          </a:endParaRPr>
        </a:p>
      </dgm:t>
    </dgm:pt>
    <dgm:pt modelId="{4768297E-EB61-4C22-9176-EC475FB875FB}" type="sibTrans" cxnId="{7BA7B81F-3BB0-43DB-8D1C-3585E877E489}">
      <dgm:prSet/>
      <dgm:spPr/>
      <dgm:t>
        <a:bodyPr/>
        <a:lstStyle/>
        <a:p>
          <a:endParaRPr lang="en-AU" sz="1800" b="0">
            <a:solidFill>
              <a:schemeClr val="bg1"/>
            </a:solidFill>
          </a:endParaRPr>
        </a:p>
      </dgm:t>
    </dgm:pt>
    <dgm:pt modelId="{6A611EAC-B525-45B7-9787-15C4EE93A5A7}">
      <dgm:prSet phldrT="[Text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800" b="0" dirty="0" err="1" smtClean="0">
              <a:solidFill>
                <a:schemeClr val="bg1"/>
              </a:solidFill>
            </a:rPr>
            <a:t>animalier</a:t>
          </a:r>
          <a:endParaRPr lang="en-AU" sz="1800" b="0" dirty="0">
            <a:solidFill>
              <a:schemeClr val="bg1"/>
            </a:solidFill>
          </a:endParaRPr>
        </a:p>
      </dgm:t>
    </dgm:pt>
    <dgm:pt modelId="{1A8868A9-0CF7-497D-9395-DED476A74FA1}" type="parTrans" cxnId="{4F02790D-136B-4748-A9EF-ED058335A69C}">
      <dgm:prSet/>
      <dgm:spPr/>
      <dgm:t>
        <a:bodyPr/>
        <a:lstStyle/>
        <a:p>
          <a:endParaRPr lang="en-AU" sz="1800" b="0">
            <a:solidFill>
              <a:schemeClr val="bg1"/>
            </a:solidFill>
          </a:endParaRPr>
        </a:p>
      </dgm:t>
    </dgm:pt>
    <dgm:pt modelId="{C285D1C1-D5A5-408F-A18A-BA6FA3408170}" type="sibTrans" cxnId="{4F02790D-136B-4748-A9EF-ED058335A69C}">
      <dgm:prSet/>
      <dgm:spPr/>
      <dgm:t>
        <a:bodyPr/>
        <a:lstStyle/>
        <a:p>
          <a:endParaRPr lang="en-AU" sz="1800" b="0">
            <a:solidFill>
              <a:schemeClr val="bg1"/>
            </a:solidFill>
          </a:endParaRPr>
        </a:p>
      </dgm:t>
    </dgm:pt>
    <dgm:pt modelId="{84BFF08D-30EF-42A0-A799-204676E8DAE1}">
      <dgm:prSet phldrT="[Text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800" b="0" dirty="0" smtClean="0">
              <a:solidFill>
                <a:schemeClr val="bg1"/>
              </a:solidFill>
            </a:rPr>
            <a:t>De </a:t>
          </a:r>
          <a:r>
            <a:rPr lang="en-US" sz="1800" b="0" dirty="0" err="1" smtClean="0">
              <a:solidFill>
                <a:schemeClr val="bg1"/>
              </a:solidFill>
            </a:rPr>
            <a:t>l’environnement</a:t>
          </a:r>
          <a:r>
            <a:rPr lang="en-US" sz="1800" b="0" dirty="0" smtClean="0">
              <a:solidFill>
                <a:schemeClr val="bg1"/>
              </a:solidFill>
            </a:rPr>
            <a:t> </a:t>
          </a:r>
          <a:endParaRPr lang="en-AU" sz="1800" b="0" dirty="0">
            <a:solidFill>
              <a:schemeClr val="bg1"/>
            </a:solidFill>
          </a:endParaRPr>
        </a:p>
      </dgm:t>
    </dgm:pt>
    <dgm:pt modelId="{05705ADC-A37C-4599-9330-7F70BF95582E}" type="parTrans" cxnId="{DC4BF8E2-BB0A-44E0-88E1-C9147B09D840}">
      <dgm:prSet/>
      <dgm:spPr/>
      <dgm:t>
        <a:bodyPr/>
        <a:lstStyle/>
        <a:p>
          <a:endParaRPr lang="en-AU" sz="1800" b="0">
            <a:solidFill>
              <a:schemeClr val="bg1"/>
            </a:solidFill>
          </a:endParaRPr>
        </a:p>
      </dgm:t>
    </dgm:pt>
    <dgm:pt modelId="{997ACCF0-2D4C-4CA4-BCB8-0A77ABDE1D71}" type="sibTrans" cxnId="{DC4BF8E2-BB0A-44E0-88E1-C9147B09D840}">
      <dgm:prSet/>
      <dgm:spPr/>
      <dgm:t>
        <a:bodyPr/>
        <a:lstStyle/>
        <a:p>
          <a:endParaRPr lang="en-AU" sz="1800" b="0">
            <a:solidFill>
              <a:schemeClr val="bg1"/>
            </a:solidFill>
          </a:endParaRPr>
        </a:p>
      </dgm:t>
    </dgm:pt>
    <dgm:pt modelId="{B84E4707-2F26-4AF5-BC1F-5FC0A5B60D8D}" type="pres">
      <dgm:prSet presAssocID="{2174D290-3B41-4C0F-8168-7CBF49C51ACE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D5BAC28-B177-4F4F-8CB8-2B4A56CC515E}" type="pres">
      <dgm:prSet presAssocID="{DEFCD92F-AAED-4B83-ADDD-F48F5948A142}" presName="Accent1" presStyleCnt="0"/>
      <dgm:spPr/>
    </dgm:pt>
    <dgm:pt modelId="{7E3CD48B-5A94-42BF-B955-6C580759EA04}" type="pres">
      <dgm:prSet presAssocID="{DEFCD92F-AAED-4B83-ADDD-F48F5948A142}" presName="Accent" presStyleLbl="node1" presStyleIdx="0" presStyleCnt="3"/>
      <dgm:spPr/>
    </dgm:pt>
    <dgm:pt modelId="{712A40A6-8AFE-408D-853E-7EDF6C570E68}" type="pres">
      <dgm:prSet presAssocID="{DEFCD92F-AAED-4B83-ADDD-F48F5948A142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6F00860-B93B-4085-A253-E420ADE54D02}" type="pres">
      <dgm:prSet presAssocID="{6A611EAC-B525-45B7-9787-15C4EE93A5A7}" presName="Accent2" presStyleCnt="0"/>
      <dgm:spPr/>
    </dgm:pt>
    <dgm:pt modelId="{2B2F33DD-5209-470F-8986-72C5BC46D4BE}" type="pres">
      <dgm:prSet presAssocID="{6A611EAC-B525-45B7-9787-15C4EE93A5A7}" presName="Accent" presStyleLbl="node1" presStyleIdx="1" presStyleCnt="3"/>
      <dgm:spPr/>
    </dgm:pt>
    <dgm:pt modelId="{D2584F7C-DD9C-4895-9826-AE782F467B9F}" type="pres">
      <dgm:prSet presAssocID="{6A611EAC-B525-45B7-9787-15C4EE93A5A7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74BF298-F832-459E-AAE7-F0D7AF2C0AE0}" type="pres">
      <dgm:prSet presAssocID="{84BFF08D-30EF-42A0-A799-204676E8DAE1}" presName="Accent3" presStyleCnt="0"/>
      <dgm:spPr/>
    </dgm:pt>
    <dgm:pt modelId="{A5E614C3-19A1-4331-A6AC-2273C518DE65}" type="pres">
      <dgm:prSet presAssocID="{84BFF08D-30EF-42A0-A799-204676E8DAE1}" presName="Accent" presStyleLbl="node1" presStyleIdx="2" presStyleCnt="3"/>
      <dgm:spPr/>
    </dgm:pt>
    <dgm:pt modelId="{889BD773-0B1E-4F27-8BC3-4715CCC2C7D3}" type="pres">
      <dgm:prSet presAssocID="{84BFF08D-30EF-42A0-A799-204676E8DAE1}" presName="Parent3" presStyleLbl="revTx" presStyleIdx="2" presStyleCnt="3" custScaleX="1207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7BA7B81F-3BB0-43DB-8D1C-3585E877E489}" srcId="{2174D290-3B41-4C0F-8168-7CBF49C51ACE}" destId="{DEFCD92F-AAED-4B83-ADDD-F48F5948A142}" srcOrd="0" destOrd="0" parTransId="{19884292-853A-4CDD-A568-8B10AC53F89E}" sibTransId="{4768297E-EB61-4C22-9176-EC475FB875FB}"/>
    <dgm:cxn modelId="{DE8C6C75-F455-4A64-A80D-6BCC30B4FF85}" type="presOf" srcId="{2174D290-3B41-4C0F-8168-7CBF49C51ACE}" destId="{B84E4707-2F26-4AF5-BC1F-5FC0A5B60D8D}" srcOrd="0" destOrd="0" presId="urn:microsoft.com/office/officeart/2009/layout/CircleArrowProcess"/>
    <dgm:cxn modelId="{FBF3210B-31CF-4F48-B258-D6049930D225}" type="presOf" srcId="{6A611EAC-B525-45B7-9787-15C4EE93A5A7}" destId="{D2584F7C-DD9C-4895-9826-AE782F467B9F}" srcOrd="0" destOrd="0" presId="urn:microsoft.com/office/officeart/2009/layout/CircleArrowProcess"/>
    <dgm:cxn modelId="{A9A02110-4086-4FCC-BBC9-B3131BADF1FD}" type="presOf" srcId="{DEFCD92F-AAED-4B83-ADDD-F48F5948A142}" destId="{712A40A6-8AFE-408D-853E-7EDF6C570E68}" srcOrd="0" destOrd="0" presId="urn:microsoft.com/office/officeart/2009/layout/CircleArrowProcess"/>
    <dgm:cxn modelId="{DC4BF8E2-BB0A-44E0-88E1-C9147B09D840}" srcId="{2174D290-3B41-4C0F-8168-7CBF49C51ACE}" destId="{84BFF08D-30EF-42A0-A799-204676E8DAE1}" srcOrd="2" destOrd="0" parTransId="{05705ADC-A37C-4599-9330-7F70BF95582E}" sibTransId="{997ACCF0-2D4C-4CA4-BCB8-0A77ABDE1D71}"/>
    <dgm:cxn modelId="{4F02790D-136B-4748-A9EF-ED058335A69C}" srcId="{2174D290-3B41-4C0F-8168-7CBF49C51ACE}" destId="{6A611EAC-B525-45B7-9787-15C4EE93A5A7}" srcOrd="1" destOrd="0" parTransId="{1A8868A9-0CF7-497D-9395-DED476A74FA1}" sibTransId="{C285D1C1-D5A5-408F-A18A-BA6FA3408170}"/>
    <dgm:cxn modelId="{78847089-AC66-478D-B7B4-4299CF471884}" type="presOf" srcId="{84BFF08D-30EF-42A0-A799-204676E8DAE1}" destId="{889BD773-0B1E-4F27-8BC3-4715CCC2C7D3}" srcOrd="0" destOrd="0" presId="urn:microsoft.com/office/officeart/2009/layout/CircleArrowProcess"/>
    <dgm:cxn modelId="{8094F90F-25FC-4D75-A4C5-20B0891B984B}" type="presParOf" srcId="{B84E4707-2F26-4AF5-BC1F-5FC0A5B60D8D}" destId="{4D5BAC28-B177-4F4F-8CB8-2B4A56CC515E}" srcOrd="0" destOrd="0" presId="urn:microsoft.com/office/officeart/2009/layout/CircleArrowProcess"/>
    <dgm:cxn modelId="{FF967310-22B6-4AD1-B3B5-8A1A793BB1A7}" type="presParOf" srcId="{4D5BAC28-B177-4F4F-8CB8-2B4A56CC515E}" destId="{7E3CD48B-5A94-42BF-B955-6C580759EA04}" srcOrd="0" destOrd="0" presId="urn:microsoft.com/office/officeart/2009/layout/CircleArrowProcess"/>
    <dgm:cxn modelId="{DC8A75C1-A11E-4368-90AF-5A557A9892DB}" type="presParOf" srcId="{B84E4707-2F26-4AF5-BC1F-5FC0A5B60D8D}" destId="{712A40A6-8AFE-408D-853E-7EDF6C570E68}" srcOrd="1" destOrd="0" presId="urn:microsoft.com/office/officeart/2009/layout/CircleArrowProcess"/>
    <dgm:cxn modelId="{DA662E3C-261E-44D6-B56F-EE7981FCEA96}" type="presParOf" srcId="{B84E4707-2F26-4AF5-BC1F-5FC0A5B60D8D}" destId="{36F00860-B93B-4085-A253-E420ADE54D02}" srcOrd="2" destOrd="0" presId="urn:microsoft.com/office/officeart/2009/layout/CircleArrowProcess"/>
    <dgm:cxn modelId="{D7447B86-D727-4BCD-9861-F9425AC58A3A}" type="presParOf" srcId="{36F00860-B93B-4085-A253-E420ADE54D02}" destId="{2B2F33DD-5209-470F-8986-72C5BC46D4BE}" srcOrd="0" destOrd="0" presId="urn:microsoft.com/office/officeart/2009/layout/CircleArrowProcess"/>
    <dgm:cxn modelId="{BC4E00EC-3D7A-4680-8A04-4BD5BC052525}" type="presParOf" srcId="{B84E4707-2F26-4AF5-BC1F-5FC0A5B60D8D}" destId="{D2584F7C-DD9C-4895-9826-AE782F467B9F}" srcOrd="3" destOrd="0" presId="urn:microsoft.com/office/officeart/2009/layout/CircleArrowProcess"/>
    <dgm:cxn modelId="{FA52EF1B-B056-4345-8338-0211E3FB9C62}" type="presParOf" srcId="{B84E4707-2F26-4AF5-BC1F-5FC0A5B60D8D}" destId="{D74BF298-F832-459E-AAE7-F0D7AF2C0AE0}" srcOrd="4" destOrd="0" presId="urn:microsoft.com/office/officeart/2009/layout/CircleArrowProcess"/>
    <dgm:cxn modelId="{53A07678-CCA2-49C2-AD6B-CCAFE14EEA5B}" type="presParOf" srcId="{D74BF298-F832-459E-AAE7-F0D7AF2C0AE0}" destId="{A5E614C3-19A1-4331-A6AC-2273C518DE65}" srcOrd="0" destOrd="0" presId="urn:microsoft.com/office/officeart/2009/layout/CircleArrowProcess"/>
    <dgm:cxn modelId="{6430F20E-DD7F-49BB-B0B6-47062AC90E79}" type="presParOf" srcId="{B84E4707-2F26-4AF5-BC1F-5FC0A5B60D8D}" destId="{889BD773-0B1E-4F27-8BC3-4715CCC2C7D3}" srcOrd="5" destOrd="0" presId="urn:microsoft.com/office/officeart/2009/layout/CircleArrowProcess"/>
  </dgm:cxnLst>
  <dgm:bg>
    <a:solidFill>
      <a:srgbClr val="ED7D3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DE00F-30E3-426E-B739-95D9FA769C96}">
      <dsp:nvSpPr>
        <dsp:cNvPr id="0" name=""/>
        <dsp:cNvSpPr/>
      </dsp:nvSpPr>
      <dsp:spPr>
        <a:xfrm>
          <a:off x="-6754589" y="-1033267"/>
          <a:ext cx="8042505" cy="8042505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EAA20-8A00-4C95-B23A-48EA37A10196}">
      <dsp:nvSpPr>
        <dsp:cNvPr id="0" name=""/>
        <dsp:cNvSpPr/>
      </dsp:nvSpPr>
      <dsp:spPr>
        <a:xfrm>
          <a:off x="829464" y="597597"/>
          <a:ext cx="4798185" cy="11951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868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err="1" smtClean="0"/>
            <a:t>Décrire</a:t>
          </a:r>
          <a:r>
            <a:rPr lang="en-AU" sz="2400" kern="1200" dirty="0" smtClean="0"/>
            <a:t> </a:t>
          </a:r>
          <a:r>
            <a:rPr lang="en-AU" sz="2400" kern="1200" dirty="0" err="1" smtClean="0"/>
            <a:t>l’impact</a:t>
          </a:r>
          <a:r>
            <a:rPr lang="en-AU" sz="2400" kern="1200" dirty="0" smtClean="0"/>
            <a:t> de la RAM </a:t>
          </a:r>
          <a:r>
            <a:rPr lang="en-AU" sz="2400" kern="1200" dirty="0" err="1" smtClean="0"/>
            <a:t>sur</a:t>
          </a:r>
          <a:r>
            <a:rPr lang="en-AU" sz="2400" kern="1200" dirty="0" smtClean="0"/>
            <a:t> la vie  </a:t>
          </a:r>
          <a:r>
            <a:rPr lang="en-AU" sz="2400" kern="1200" dirty="0" err="1" smtClean="0"/>
            <a:t>humaine</a:t>
          </a:r>
          <a:r>
            <a:rPr lang="en-AU" sz="2400" kern="1200" dirty="0" smtClean="0"/>
            <a:t>, </a:t>
          </a:r>
          <a:r>
            <a:rPr lang="en-AU" sz="2400" kern="1200" dirty="0" err="1" smtClean="0"/>
            <a:t>animale</a:t>
          </a:r>
          <a:r>
            <a:rPr lang="en-AU" sz="2400" kern="1200" dirty="0" smtClean="0"/>
            <a:t> et </a:t>
          </a:r>
          <a:r>
            <a:rPr lang="en-AU" sz="2400" kern="1200" dirty="0" err="1" smtClean="0"/>
            <a:t>environnementale</a:t>
          </a:r>
          <a:endParaRPr lang="en-AU" sz="2400" kern="1200" dirty="0"/>
        </a:p>
      </dsp:txBody>
      <dsp:txXfrm>
        <a:off x="829464" y="597597"/>
        <a:ext cx="4798185" cy="1195194"/>
      </dsp:txXfrm>
    </dsp:sp>
    <dsp:sp modelId="{82432B36-0454-443F-9EC7-84AFA53B0807}">
      <dsp:nvSpPr>
        <dsp:cNvPr id="0" name=""/>
        <dsp:cNvSpPr/>
      </dsp:nvSpPr>
      <dsp:spPr>
        <a:xfrm>
          <a:off x="82468" y="448197"/>
          <a:ext cx="1493992" cy="1493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97F88-AAE0-4242-8B01-C2712457583E}">
      <dsp:nvSpPr>
        <dsp:cNvPr id="0" name=""/>
        <dsp:cNvSpPr/>
      </dsp:nvSpPr>
      <dsp:spPr>
        <a:xfrm>
          <a:off x="1263917" y="2390388"/>
          <a:ext cx="4363732" cy="11951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868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Char char=""/>
          </a:pPr>
          <a:r>
            <a:rPr lang="en-AU" sz="2400" kern="1200" dirty="0" err="1" smtClean="0"/>
            <a:t>Expliquer</a:t>
          </a:r>
          <a:r>
            <a:rPr lang="en-AU" sz="2400" kern="1200" dirty="0" smtClean="0"/>
            <a:t> </a:t>
          </a:r>
          <a:r>
            <a:rPr lang="en-AU" sz="2400" kern="1200" dirty="0" err="1" smtClean="0"/>
            <a:t>l’approche</a:t>
          </a:r>
          <a:r>
            <a:rPr lang="en-AU" sz="2400" kern="1200" dirty="0" smtClean="0"/>
            <a:t> “</a:t>
          </a:r>
          <a:r>
            <a:rPr lang="en-AU" sz="2400" kern="1200" dirty="0" err="1" smtClean="0"/>
            <a:t>Une</a:t>
          </a:r>
          <a:r>
            <a:rPr lang="en-AU" sz="2400" kern="1200" dirty="0" smtClean="0"/>
            <a:t> </a:t>
          </a:r>
          <a:r>
            <a:rPr lang="en-AU" sz="2400" kern="1200" dirty="0" err="1" smtClean="0"/>
            <a:t>seule</a:t>
          </a:r>
          <a:r>
            <a:rPr lang="en-AU" sz="2400" kern="1200" dirty="0" smtClean="0"/>
            <a:t> </a:t>
          </a:r>
          <a:r>
            <a:rPr lang="en-AU" sz="2400" kern="1200" dirty="0" smtClean="0"/>
            <a:t>santé”</a:t>
          </a:r>
          <a:endParaRPr lang="en-AU" sz="2400" kern="1200" dirty="0"/>
        </a:p>
      </dsp:txBody>
      <dsp:txXfrm>
        <a:off x="1263917" y="2390388"/>
        <a:ext cx="4363732" cy="1195194"/>
      </dsp:txXfrm>
    </dsp:sp>
    <dsp:sp modelId="{88C09952-BC79-4DF6-ABD0-336F56744716}">
      <dsp:nvSpPr>
        <dsp:cNvPr id="0" name=""/>
        <dsp:cNvSpPr/>
      </dsp:nvSpPr>
      <dsp:spPr>
        <a:xfrm>
          <a:off x="516921" y="2240989"/>
          <a:ext cx="1493992" cy="1493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8CF7BA-903C-49A7-8333-A4A952C577FB}">
      <dsp:nvSpPr>
        <dsp:cNvPr id="0" name=""/>
        <dsp:cNvSpPr/>
      </dsp:nvSpPr>
      <dsp:spPr>
        <a:xfrm>
          <a:off x="829464" y="4183179"/>
          <a:ext cx="4798185" cy="11951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868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Char char=""/>
          </a:pPr>
          <a:r>
            <a:rPr lang="en-AU" sz="2400" kern="1200" dirty="0" err="1" smtClean="0"/>
            <a:t>Enumérer</a:t>
          </a:r>
          <a:r>
            <a:rPr lang="en-AU" sz="2400" kern="1200" dirty="0" smtClean="0"/>
            <a:t> les </a:t>
          </a:r>
          <a:r>
            <a:rPr lang="en-AU" sz="2400" kern="1200" dirty="0" err="1" smtClean="0"/>
            <a:t>intervenants</a:t>
          </a:r>
          <a:r>
            <a:rPr lang="en-AU" sz="2400" kern="1200" dirty="0" smtClean="0"/>
            <a:t> de </a:t>
          </a:r>
          <a:r>
            <a:rPr lang="en-AU" sz="2400" kern="1200" dirty="0" err="1" smtClean="0"/>
            <a:t>l’approche</a:t>
          </a:r>
          <a:r>
            <a:rPr lang="en-AU" sz="2400" kern="1200" dirty="0" smtClean="0"/>
            <a:t> “</a:t>
          </a:r>
          <a:r>
            <a:rPr lang="en-AU" sz="2400" kern="1200" dirty="0" err="1" smtClean="0"/>
            <a:t>Une</a:t>
          </a:r>
          <a:r>
            <a:rPr lang="en-AU" sz="2400" kern="1200" dirty="0" smtClean="0"/>
            <a:t> </a:t>
          </a:r>
          <a:r>
            <a:rPr lang="en-AU" sz="2400" kern="1200" dirty="0" err="1" smtClean="0"/>
            <a:t>seule</a:t>
          </a:r>
          <a:r>
            <a:rPr lang="en-AU" sz="2400" kern="1200" dirty="0" smtClean="0"/>
            <a:t> santé</a:t>
          </a:r>
          <a:endParaRPr lang="en-AU" sz="2400" kern="1200" dirty="0"/>
        </a:p>
      </dsp:txBody>
      <dsp:txXfrm>
        <a:off x="829464" y="4183179"/>
        <a:ext cx="4798185" cy="1195194"/>
      </dsp:txXfrm>
    </dsp:sp>
    <dsp:sp modelId="{BD094A65-14F3-4BDA-96B7-7E8548D6354A}">
      <dsp:nvSpPr>
        <dsp:cNvPr id="0" name=""/>
        <dsp:cNvSpPr/>
      </dsp:nvSpPr>
      <dsp:spPr>
        <a:xfrm>
          <a:off x="82468" y="4033780"/>
          <a:ext cx="1493992" cy="1493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0E54A-35A1-4ABC-ABB9-5FCD2B8D22AB}">
      <dsp:nvSpPr>
        <dsp:cNvPr id="0" name=""/>
        <dsp:cNvSpPr/>
      </dsp:nvSpPr>
      <dsp:spPr>
        <a:xfrm rot="2462448">
          <a:off x="1253837" y="5030349"/>
          <a:ext cx="1659549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659549" y="26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CF808-ED74-4110-9549-19C99D8A779C}">
      <dsp:nvSpPr>
        <dsp:cNvPr id="0" name=""/>
        <dsp:cNvSpPr/>
      </dsp:nvSpPr>
      <dsp:spPr>
        <a:xfrm rot="1226058">
          <a:off x="1411607" y="4361823"/>
          <a:ext cx="1466904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466904" y="26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91747-3B8E-4990-886C-AA541ADF6BD9}">
      <dsp:nvSpPr>
        <dsp:cNvPr id="0" name=""/>
        <dsp:cNvSpPr/>
      </dsp:nvSpPr>
      <dsp:spPr>
        <a:xfrm rot="28420">
          <a:off x="1457726" y="3836327"/>
          <a:ext cx="2036755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2036755" y="26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2E93E-8C8F-4B9F-BE0E-1473516A4AF6}">
      <dsp:nvSpPr>
        <dsp:cNvPr id="0" name=""/>
        <dsp:cNvSpPr/>
      </dsp:nvSpPr>
      <dsp:spPr>
        <a:xfrm rot="20681488">
          <a:off x="1417463" y="3312992"/>
          <a:ext cx="2271449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2271449" y="26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BC853-F552-40EF-B06C-5C5AD485FE27}">
      <dsp:nvSpPr>
        <dsp:cNvPr id="0" name=""/>
        <dsp:cNvSpPr/>
      </dsp:nvSpPr>
      <dsp:spPr>
        <a:xfrm rot="19345330">
          <a:off x="1255849" y="2641262"/>
          <a:ext cx="1946378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946378" y="26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4073E-EE47-449F-9245-ECB876DB9F66}">
      <dsp:nvSpPr>
        <dsp:cNvPr id="0" name=""/>
        <dsp:cNvSpPr/>
      </dsp:nvSpPr>
      <dsp:spPr>
        <a:xfrm>
          <a:off x="-394396" y="2546490"/>
          <a:ext cx="2179009" cy="217900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75978-3C9F-46B4-BC0B-7F680A160E66}">
      <dsp:nvSpPr>
        <dsp:cNvPr id="0" name=""/>
        <dsp:cNvSpPr/>
      </dsp:nvSpPr>
      <dsp:spPr>
        <a:xfrm>
          <a:off x="2423142" y="802783"/>
          <a:ext cx="2648673" cy="139267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err="1" smtClean="0"/>
            <a:t>Sensibilisation</a:t>
          </a:r>
          <a:r>
            <a:rPr lang="en-AU" sz="1800" kern="1200" dirty="0" smtClean="0"/>
            <a:t> et </a:t>
          </a:r>
          <a:r>
            <a:rPr lang="en-AU" sz="1800" kern="1200" dirty="0" err="1" smtClean="0"/>
            <a:t>comprhension</a:t>
          </a:r>
          <a:endParaRPr lang="en-AU" sz="1800" kern="1200" dirty="0"/>
        </a:p>
      </dsp:txBody>
      <dsp:txXfrm>
        <a:off x="2811031" y="1006735"/>
        <a:ext cx="1872895" cy="984770"/>
      </dsp:txXfrm>
    </dsp:sp>
    <dsp:sp modelId="{2E0B559D-EBE8-4C6F-A070-11E1AFA0D5D9}">
      <dsp:nvSpPr>
        <dsp:cNvPr id="0" name=""/>
        <dsp:cNvSpPr/>
      </dsp:nvSpPr>
      <dsp:spPr>
        <a:xfrm>
          <a:off x="3419689" y="2038383"/>
          <a:ext cx="2995659" cy="130740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Char char=""/>
          </a:pPr>
          <a:r>
            <a:rPr lang="en-AU" sz="1800" kern="1200" dirty="0" err="1" smtClean="0"/>
            <a:t>Renforcer</a:t>
          </a:r>
          <a:r>
            <a:rPr lang="en-AU" sz="1800" kern="1200" dirty="0" smtClean="0"/>
            <a:t> les </a:t>
          </a:r>
          <a:r>
            <a:rPr lang="en-AU" sz="1800" kern="1200" dirty="0" err="1" smtClean="0"/>
            <a:t>connaissances</a:t>
          </a:r>
          <a:r>
            <a:rPr lang="en-AU" sz="1800" kern="1200" dirty="0" smtClean="0"/>
            <a:t> </a:t>
          </a:r>
          <a:endParaRPr lang="en-AU" sz="1800" kern="1200" dirty="0"/>
        </a:p>
      </dsp:txBody>
      <dsp:txXfrm>
        <a:off x="3858393" y="2229848"/>
        <a:ext cx="2118251" cy="924475"/>
      </dsp:txXfrm>
    </dsp:sp>
    <dsp:sp modelId="{05F8AAD0-FB88-4420-8893-92898B89DF31}">
      <dsp:nvSpPr>
        <dsp:cNvPr id="0" name=""/>
        <dsp:cNvSpPr/>
      </dsp:nvSpPr>
      <dsp:spPr>
        <a:xfrm>
          <a:off x="3494210" y="3229192"/>
          <a:ext cx="2871952" cy="130740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Char char=""/>
          </a:pPr>
          <a:r>
            <a:rPr lang="en-AU" sz="1800" kern="1200" dirty="0" err="1" smtClean="0"/>
            <a:t>Réduire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l’incidence</a:t>
          </a:r>
          <a:r>
            <a:rPr lang="en-AU" sz="1800" kern="1200" dirty="0" smtClean="0"/>
            <a:t> des infections</a:t>
          </a:r>
          <a:endParaRPr lang="en-AU" sz="1800" kern="1200" dirty="0"/>
        </a:p>
      </dsp:txBody>
      <dsp:txXfrm>
        <a:off x="3914798" y="3420657"/>
        <a:ext cx="2030776" cy="924475"/>
      </dsp:txXfrm>
    </dsp:sp>
    <dsp:sp modelId="{9AFB180C-48D6-4DDD-9C29-EB53429B53AB}">
      <dsp:nvSpPr>
        <dsp:cNvPr id="0" name=""/>
        <dsp:cNvSpPr/>
      </dsp:nvSpPr>
      <dsp:spPr>
        <a:xfrm>
          <a:off x="2528893" y="4397435"/>
          <a:ext cx="2791507" cy="130740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Char char=""/>
          </a:pPr>
          <a:r>
            <a:rPr lang="en-AU" sz="1800" kern="1200" dirty="0" smtClean="0"/>
            <a:t>Optimiser </a:t>
          </a:r>
          <a:r>
            <a:rPr lang="en-AU" sz="1800" kern="1200" dirty="0" err="1" smtClean="0"/>
            <a:t>l’utilisation</a:t>
          </a:r>
          <a:r>
            <a:rPr lang="en-AU" sz="1800" kern="1200" dirty="0" smtClean="0"/>
            <a:t> des agents </a:t>
          </a:r>
          <a:r>
            <a:rPr lang="en-AU" sz="1800" kern="1200" dirty="0" err="1" smtClean="0"/>
            <a:t>antimicrbiens</a:t>
          </a:r>
          <a:endParaRPr lang="en-AU" sz="1800" kern="1200" dirty="0"/>
        </a:p>
      </dsp:txBody>
      <dsp:txXfrm>
        <a:off x="2937700" y="4588900"/>
        <a:ext cx="1973893" cy="924475"/>
      </dsp:txXfrm>
    </dsp:sp>
    <dsp:sp modelId="{B3AC21D9-B457-474A-A462-AF484E445796}">
      <dsp:nvSpPr>
        <dsp:cNvPr id="0" name=""/>
        <dsp:cNvSpPr/>
      </dsp:nvSpPr>
      <dsp:spPr>
        <a:xfrm>
          <a:off x="1961378" y="5524820"/>
          <a:ext cx="2821944" cy="13074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Char char=""/>
          </a:pPr>
          <a:r>
            <a:rPr lang="en-AU" sz="1800" kern="1200" dirty="0" err="1" smtClean="0"/>
            <a:t>Investissement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dans</a:t>
          </a:r>
          <a:r>
            <a:rPr lang="en-AU" sz="1800" kern="1200" dirty="0" smtClean="0"/>
            <a:t> la </a:t>
          </a:r>
          <a:r>
            <a:rPr lang="en-AU" sz="1800" kern="1200" dirty="0" err="1" smtClean="0"/>
            <a:t>lutte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contre</a:t>
          </a:r>
          <a:r>
            <a:rPr lang="en-AU" sz="1800" kern="1200" dirty="0" smtClean="0"/>
            <a:t> la résistance aux </a:t>
          </a:r>
          <a:r>
            <a:rPr lang="en-AU" sz="1800" kern="1200" dirty="0" err="1" smtClean="0"/>
            <a:t>antimicrobiens</a:t>
          </a:r>
          <a:r>
            <a:rPr lang="en-AU" sz="1800" kern="1200" dirty="0"/>
            <a:t> </a:t>
          </a:r>
        </a:p>
      </dsp:txBody>
      <dsp:txXfrm>
        <a:off x="2374642" y="5716285"/>
        <a:ext cx="1995416" cy="9244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CD48B-5A94-42BF-B955-6C580759EA04}">
      <dsp:nvSpPr>
        <dsp:cNvPr id="0" name=""/>
        <dsp:cNvSpPr/>
      </dsp:nvSpPr>
      <dsp:spPr>
        <a:xfrm>
          <a:off x="2089481" y="0"/>
          <a:ext cx="3139559" cy="314003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2A40A6-8AFE-408D-853E-7EDF6C570E68}">
      <dsp:nvSpPr>
        <dsp:cNvPr id="0" name=""/>
        <dsp:cNvSpPr/>
      </dsp:nvSpPr>
      <dsp:spPr>
        <a:xfrm>
          <a:off x="2783426" y="1133648"/>
          <a:ext cx="1744592" cy="87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800" b="0" kern="1200" dirty="0" err="1" smtClean="0">
              <a:solidFill>
                <a:schemeClr val="bg1"/>
              </a:solidFill>
            </a:rPr>
            <a:t>humain</a:t>
          </a:r>
          <a:endParaRPr lang="en-AU" sz="1800" b="0" kern="1200" dirty="0">
            <a:solidFill>
              <a:schemeClr val="bg1"/>
            </a:solidFill>
          </a:endParaRPr>
        </a:p>
      </dsp:txBody>
      <dsp:txXfrm>
        <a:off x="2783426" y="1133648"/>
        <a:ext cx="1744592" cy="872087"/>
      </dsp:txXfrm>
    </dsp:sp>
    <dsp:sp modelId="{2B2F33DD-5209-470F-8986-72C5BC46D4BE}">
      <dsp:nvSpPr>
        <dsp:cNvPr id="0" name=""/>
        <dsp:cNvSpPr/>
      </dsp:nvSpPr>
      <dsp:spPr>
        <a:xfrm>
          <a:off x="1217479" y="1804184"/>
          <a:ext cx="3139559" cy="314003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84F7C-DD9C-4895-9826-AE782F467B9F}">
      <dsp:nvSpPr>
        <dsp:cNvPr id="0" name=""/>
        <dsp:cNvSpPr/>
      </dsp:nvSpPr>
      <dsp:spPr>
        <a:xfrm>
          <a:off x="1914962" y="2948269"/>
          <a:ext cx="1744592" cy="87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800" b="0" kern="1200" dirty="0" err="1" smtClean="0">
              <a:solidFill>
                <a:schemeClr val="bg1"/>
              </a:solidFill>
            </a:rPr>
            <a:t>animalier</a:t>
          </a:r>
          <a:endParaRPr lang="en-AU" sz="1800" b="0" kern="1200" dirty="0">
            <a:solidFill>
              <a:schemeClr val="bg1"/>
            </a:solidFill>
          </a:endParaRPr>
        </a:p>
      </dsp:txBody>
      <dsp:txXfrm>
        <a:off x="1914962" y="2948269"/>
        <a:ext cx="1744592" cy="872087"/>
      </dsp:txXfrm>
    </dsp:sp>
    <dsp:sp modelId="{A5E614C3-19A1-4331-A6AC-2273C518DE65}">
      <dsp:nvSpPr>
        <dsp:cNvPr id="0" name=""/>
        <dsp:cNvSpPr/>
      </dsp:nvSpPr>
      <dsp:spPr>
        <a:xfrm>
          <a:off x="2312935" y="3824270"/>
          <a:ext cx="2697368" cy="269844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BD773-0B1E-4F27-8BC3-4715CCC2C7D3}">
      <dsp:nvSpPr>
        <dsp:cNvPr id="0" name=""/>
        <dsp:cNvSpPr/>
      </dsp:nvSpPr>
      <dsp:spPr>
        <a:xfrm>
          <a:off x="2606726" y="4765499"/>
          <a:ext cx="2106246" cy="87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800" b="0" kern="1200" dirty="0" smtClean="0">
              <a:solidFill>
                <a:schemeClr val="bg1"/>
              </a:solidFill>
            </a:rPr>
            <a:t>De </a:t>
          </a:r>
          <a:r>
            <a:rPr lang="en-US" sz="1800" b="0" kern="1200" dirty="0" err="1" smtClean="0">
              <a:solidFill>
                <a:schemeClr val="bg1"/>
              </a:solidFill>
            </a:rPr>
            <a:t>l’environnement</a:t>
          </a:r>
          <a:r>
            <a:rPr lang="en-US" sz="1800" b="0" kern="1200" dirty="0" smtClean="0">
              <a:solidFill>
                <a:schemeClr val="bg1"/>
              </a:solidFill>
            </a:rPr>
            <a:t> </a:t>
          </a:r>
          <a:endParaRPr lang="en-AU" sz="1800" b="0" kern="1200" dirty="0">
            <a:solidFill>
              <a:schemeClr val="bg1"/>
            </a:solidFill>
          </a:endParaRPr>
        </a:p>
      </dsp:txBody>
      <dsp:txXfrm>
        <a:off x="2606726" y="4765499"/>
        <a:ext cx="2106246" cy="872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C5B08-1DF0-4CB9-8ACD-24406C0B2802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ED222-956A-4C8C-ACF6-AADF05608A06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976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FB1B340-1EF9-4065-B861-BA17F10257A6}"/>
              </a:ext>
            </a:extLst>
          </p:cNvPr>
          <p:cNvSpPr/>
          <p:nvPr userDrawn="1"/>
        </p:nvSpPr>
        <p:spPr>
          <a:xfrm>
            <a:off x="0" y="6520720"/>
            <a:ext cx="12192000" cy="337279"/>
          </a:xfrm>
          <a:prstGeom prst="rect">
            <a:avLst/>
          </a:prstGeom>
          <a:solidFill>
            <a:srgbClr val="3FCB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273AD9-95B0-4980-8696-BCFFC3795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991290"/>
            <a:ext cx="9144000" cy="1655762"/>
          </a:xfrm>
        </p:spPr>
        <p:txBody>
          <a:bodyPr anchor="b"/>
          <a:lstStyle>
            <a:lvl1pPr algn="ctr">
              <a:defRPr sz="600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65B9E31-3492-4C12-895D-1C925CF69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38907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67F8F32-49BD-4EC4-80BE-878B5E1D8330}"/>
              </a:ext>
            </a:extLst>
          </p:cNvPr>
          <p:cNvSpPr/>
          <p:nvPr userDrawn="1"/>
        </p:nvSpPr>
        <p:spPr>
          <a:xfrm>
            <a:off x="0" y="-1"/>
            <a:ext cx="12192000" cy="1749778"/>
          </a:xfrm>
          <a:prstGeom prst="rect">
            <a:avLst/>
          </a:prstGeom>
          <a:solidFill>
            <a:srgbClr val="6EB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9A39108-F090-4892-A806-4F0CB2ADA35F}"/>
              </a:ext>
            </a:extLst>
          </p:cNvPr>
          <p:cNvSpPr txBox="1"/>
          <p:nvPr userDrawn="1"/>
        </p:nvSpPr>
        <p:spPr>
          <a:xfrm>
            <a:off x="195261" y="5743770"/>
            <a:ext cx="1180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Course: Emergency Risk Communication  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23C59EFA-40D6-4A2A-8332-92226FA1F874}"/>
              </a:ext>
            </a:extLst>
          </p:cNvPr>
          <p:cNvSpPr txBox="1">
            <a:spLocks/>
          </p:cNvSpPr>
          <p:nvPr userDrawn="1"/>
        </p:nvSpPr>
        <p:spPr>
          <a:xfrm>
            <a:off x="11214264" y="6474926"/>
            <a:ext cx="782472" cy="4402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EE5B66-6EC1-4E3E-A879-E6D537003B7C}" type="slidenum">
              <a:rPr lang="en-AU" sz="1200" smtClean="0"/>
              <a:pPr/>
              <a:t>‹N°›</a:t>
            </a:fld>
            <a:endParaRPr lang="en-AU" sz="1200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7D9D71A9-2146-46ED-AF45-A18D42DF35B6}"/>
              </a:ext>
            </a:extLst>
          </p:cNvPr>
          <p:cNvSpPr txBox="1">
            <a:spLocks/>
          </p:cNvSpPr>
          <p:nvPr userDrawn="1"/>
        </p:nvSpPr>
        <p:spPr>
          <a:xfrm>
            <a:off x="-1" y="6654740"/>
            <a:ext cx="11472375" cy="252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© 2019 - </a:t>
            </a:r>
            <a:r>
              <a:rPr lang="fr-FR" sz="1200" b="1" i="0" kern="12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Institut Régional de Santé Publique – Communication and Coordination -</a:t>
            </a:r>
            <a:r>
              <a:rPr lang="en-AU" b="1" dirty="0"/>
              <a:t> Module </a:t>
            </a:r>
            <a:r>
              <a:rPr lang="en-US" sz="1200" b="1" kern="12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Leadership &amp; Incident Command System</a:t>
            </a:r>
            <a:endParaRPr lang="fr-FR" sz="1200" b="1" i="0" kern="12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l"/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26577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2E0E54-2572-422C-8505-6A31A36CA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CAEE68-BABB-4DD8-9F57-ED4FE1630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E40910-AF98-4033-A0EB-89F7595C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4590"/>
            <a:ext cx="1386385" cy="440234"/>
          </a:xfrm>
          <a:prstGeom prst="rect">
            <a:avLst/>
          </a:prstGeom>
        </p:spPr>
        <p:txBody>
          <a:bodyPr/>
          <a:lstStyle/>
          <a:p>
            <a:fld id="{465980A0-0B5E-4397-8057-FFFDE34EA483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1039ED-7E0C-4B03-A9E2-E15717961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1187" y="6424590"/>
            <a:ext cx="7833815" cy="41666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8BA814-A472-44AB-8C64-4C025E67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844" y="6451886"/>
            <a:ext cx="653955" cy="365125"/>
          </a:xfrm>
          <a:prstGeom prst="rect">
            <a:avLst/>
          </a:prstGeom>
        </p:spPr>
        <p:txBody>
          <a:bodyPr/>
          <a:lstStyle/>
          <a:p>
            <a:fld id="{1CEE5B66-6EC1-4E3E-A879-E6D537003B7C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528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2CD15FA-F928-4B13-9E09-B430F55B9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C7E9A5-5680-4717-8F04-654C2FDCA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19FED5-4B73-4B9F-8A18-0DC1866A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4590"/>
            <a:ext cx="1386385" cy="440234"/>
          </a:xfrm>
          <a:prstGeom prst="rect">
            <a:avLst/>
          </a:prstGeom>
        </p:spPr>
        <p:txBody>
          <a:bodyPr/>
          <a:lstStyle/>
          <a:p>
            <a:fld id="{465980A0-0B5E-4397-8057-FFFDE34EA483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7AB10A-1EC3-4959-977F-2E8579BB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1187" y="6424590"/>
            <a:ext cx="7833815" cy="41666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14F49C-4A4A-4BAE-9052-3ADDC5AD3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844" y="6451886"/>
            <a:ext cx="653955" cy="365125"/>
          </a:xfrm>
          <a:prstGeom prst="rect">
            <a:avLst/>
          </a:prstGeom>
        </p:spPr>
        <p:txBody>
          <a:bodyPr/>
          <a:lstStyle/>
          <a:p>
            <a:fld id="{1CEE5B66-6EC1-4E3E-A879-E6D537003B7C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094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3AD24C-AFE4-4DDF-88BA-82980049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A97B4B-3856-4F70-AFDE-68CAE4E8E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177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347F9-6846-4297-B95E-9F98E7E2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ABDB95-4575-4B18-B2FF-9CD945E6A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ED7D3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47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8DB54A-84CC-4191-A094-BDD6EEA48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449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A93980-C185-43E9-9F21-54859E661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16A4D0-61B9-4C25-8196-DCC8E17F2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algn="r"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algn="r"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algn="r"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algn="r"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algn="r"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8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771B5-6625-4415-ACFD-CDD77AFB8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A01B61A-1D48-42AE-9EEB-558841463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43F3BF-702D-4135-AA02-2A48922B9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>
              <a:buNone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E8DE9EC-E204-4049-8394-EB499B6A4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8754CB-0760-4326-B42B-EF73BF959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algn="r"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algn="r"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algn="r"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algn="r"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algn="r"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210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62AF6D-2C08-4EC9-BD0E-BBCF3A6A8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096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3CBFF42-CC63-4FA1-9212-23DA50340D02}"/>
              </a:ext>
            </a:extLst>
          </p:cNvPr>
          <p:cNvSpPr txBox="1">
            <a:spLocks/>
          </p:cNvSpPr>
          <p:nvPr userDrawn="1"/>
        </p:nvSpPr>
        <p:spPr>
          <a:xfrm>
            <a:off x="838200" y="4162566"/>
            <a:ext cx="10515600" cy="2008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6000" b="0" kern="120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AU" sz="2800" dirty="0">
                <a:solidFill>
                  <a:srgbClr val="ED7D31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807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4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E1B8D7-6430-4717-82CA-7D2EBBC17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16C751-49CA-4722-9F12-70AA3A5CA7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182880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r>
              <a:rPr lang="en-AU" dirty="0" err="1"/>
              <a:t>jjjj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43A3EA-1466-4C95-9146-1F3BBE350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3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714B0C-6628-48E1-87F8-76819ADC7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6D4488B-6858-4911-BFCC-4FFFC4E2F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6BFAE1F-73DD-4C6D-A41B-B70ADEE05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71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2B4FE3C-363B-4FD2-9F6E-9FDC850FECA3}"/>
              </a:ext>
            </a:extLst>
          </p:cNvPr>
          <p:cNvSpPr/>
          <p:nvPr userDrawn="1"/>
        </p:nvSpPr>
        <p:spPr>
          <a:xfrm>
            <a:off x="0" y="6605516"/>
            <a:ext cx="12192000" cy="266132"/>
          </a:xfrm>
          <a:prstGeom prst="rect">
            <a:avLst/>
          </a:prstGeom>
          <a:solidFill>
            <a:srgbClr val="3FCB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B24CF6A-A207-4DFB-8080-65DFF7B08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02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Course Title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16BCCB-57C3-41E4-9E70-810119012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67265"/>
            <a:ext cx="10515600" cy="2009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Module x of Communication and Coordination Course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EDBC871-51F4-4096-90DC-3D65F125B645}"/>
              </a:ext>
            </a:extLst>
          </p:cNvPr>
          <p:cNvSpPr/>
          <p:nvPr userDrawn="1"/>
        </p:nvSpPr>
        <p:spPr>
          <a:xfrm>
            <a:off x="0" y="6524970"/>
            <a:ext cx="12192000" cy="333030"/>
          </a:xfrm>
          <a:prstGeom prst="rect">
            <a:avLst/>
          </a:prstGeom>
          <a:solidFill>
            <a:srgbClr val="3FCB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A2B6C3A8-DC13-4BE0-9A56-5689D8ED877B}"/>
              </a:ext>
            </a:extLst>
          </p:cNvPr>
          <p:cNvSpPr txBox="1">
            <a:spLocks/>
          </p:cNvSpPr>
          <p:nvPr userDrawn="1"/>
        </p:nvSpPr>
        <p:spPr>
          <a:xfrm>
            <a:off x="-1" y="6654740"/>
            <a:ext cx="11472375" cy="252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© 2019 - </a:t>
            </a:r>
            <a:r>
              <a:rPr lang="fr-FR" sz="1200" b="1" i="0" kern="12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Institut Régional de Santé Publique – Communication and Coordination -</a:t>
            </a:r>
            <a:r>
              <a:rPr lang="en-AU" b="1" dirty="0"/>
              <a:t> Module </a:t>
            </a:r>
            <a:r>
              <a:rPr lang="en-AU" sz="1200" b="1" kern="12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F</a:t>
            </a:r>
            <a:endParaRPr lang="fr-FR" sz="1200" b="1" i="0" kern="12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l"/>
            <a:endParaRPr lang="en-AU" b="1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DA81D58C-5BC2-4F48-B39F-ED605D5AE8C0}"/>
              </a:ext>
            </a:extLst>
          </p:cNvPr>
          <p:cNvSpPr txBox="1">
            <a:spLocks/>
          </p:cNvSpPr>
          <p:nvPr userDrawn="1"/>
        </p:nvSpPr>
        <p:spPr>
          <a:xfrm>
            <a:off x="11214264" y="6463775"/>
            <a:ext cx="782472" cy="4402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EE5B66-6EC1-4E3E-A879-E6D537003B7C}" type="slidenum">
              <a:rPr lang="en-AU" sz="1200" smtClean="0"/>
              <a:pPr/>
              <a:t>‹N°›</a:t>
            </a:fld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424699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AU" sz="6000" b="0" kern="1200" dirty="0" smtClean="0">
          <a:solidFill>
            <a:schemeClr val="bg2">
              <a:lumMod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Segoe UI Light" panose="020B0502040204020203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kern="1200">
          <a:solidFill>
            <a:srgbClr val="ED7D3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5CB681-78AF-41C4-B768-7E827E9A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RAM</a:t>
            </a:r>
            <a:r>
              <a:rPr lang="en-AU" dirty="0" smtClean="0"/>
              <a:t> </a:t>
            </a:r>
            <a:r>
              <a:rPr lang="en-AU" dirty="0"/>
              <a:t>&amp; One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4D9AD8-6248-4701-8D22-8E0E044E6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Communication </a:t>
            </a:r>
            <a:r>
              <a:rPr lang="en-AU" dirty="0" smtClean="0"/>
              <a:t>et </a:t>
            </a:r>
            <a:r>
              <a:rPr lang="en-AU" dirty="0"/>
              <a:t>Coordination</a:t>
            </a:r>
          </a:p>
        </p:txBody>
      </p:sp>
    </p:spTree>
    <p:extLst>
      <p:ext uri="{BB962C8B-B14F-4D97-AF65-F5344CB8AC3E}">
        <p14:creationId xmlns:p14="http://schemas.microsoft.com/office/powerpoint/2010/main" val="352210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4.googleusercontent.com/FNV4V70XdrRxe6thGX1uoQrCmBLIzFaW-2o9pmJDk6QR5lhkgcI24veDRh4Utc8exvEPd5a2T5-T1PfOLcffcYUzYaQYyT0qoXNGzsyBxHsxfhEAFQbnfm_4hY7LmtHWedmhc0A">
            <a:extLst>
              <a:ext uri="{FF2B5EF4-FFF2-40B4-BE49-F238E27FC236}">
                <a16:creationId xmlns:a16="http://schemas.microsoft.com/office/drawing/2014/main" xmlns="" id="{7F3D5B6B-F6C4-404B-AFD3-7E431FDF8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667" y="1068596"/>
            <a:ext cx="7194665" cy="523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0B30006-87C6-5042-BE17-D5B63BB7E6F8}"/>
              </a:ext>
            </a:extLst>
          </p:cNvPr>
          <p:cNvSpPr txBox="1"/>
          <p:nvPr/>
        </p:nvSpPr>
        <p:spPr>
          <a:xfrm>
            <a:off x="548640" y="548640"/>
            <a:ext cx="4721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Flux </a:t>
            </a:r>
            <a:r>
              <a:rPr lang="en-US" b="1" dirty="0" err="1" smtClean="0">
                <a:solidFill>
                  <a:schemeClr val="accent2"/>
                </a:solidFill>
              </a:rPr>
              <a:t>d’activité</a:t>
            </a:r>
            <a:r>
              <a:rPr lang="en-US" b="1" smtClean="0">
                <a:solidFill>
                  <a:schemeClr val="accent2"/>
                </a:solidFill>
              </a:rPr>
              <a:t>/communication </a:t>
            </a:r>
            <a:r>
              <a:rPr lang="en-US" b="1" dirty="0" smtClean="0">
                <a:solidFill>
                  <a:schemeClr val="accent2"/>
                </a:solidFill>
              </a:rPr>
              <a:t>“</a:t>
            </a:r>
            <a:r>
              <a:rPr lang="en-US" b="1" dirty="0" err="1" smtClean="0">
                <a:solidFill>
                  <a:schemeClr val="accent2"/>
                </a:solidFill>
              </a:rPr>
              <a:t>Une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seule</a:t>
            </a:r>
            <a:r>
              <a:rPr lang="en-US" b="1" dirty="0" smtClean="0">
                <a:solidFill>
                  <a:schemeClr val="accent2"/>
                </a:solidFill>
              </a:rPr>
              <a:t> santé”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0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FAD639-2DE7-4E1D-BA95-4E3E31555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848" y="1135912"/>
            <a:ext cx="5383152" cy="4311854"/>
          </a:xfrm>
        </p:spPr>
        <p:txBody>
          <a:bodyPr>
            <a:noAutofit/>
          </a:bodyPr>
          <a:lstStyle/>
          <a:p>
            <a:pPr algn="l"/>
            <a:r>
              <a:rPr lang="en-AU" sz="2400" dirty="0" err="1" smtClean="0"/>
              <a:t>L’objetif</a:t>
            </a:r>
            <a:r>
              <a:rPr lang="en-AU" sz="2400" dirty="0" smtClean="0"/>
              <a:t> de </a:t>
            </a:r>
            <a:r>
              <a:rPr lang="en-AU" sz="2400" dirty="0" err="1" smtClean="0"/>
              <a:t>ce</a:t>
            </a:r>
            <a:r>
              <a:rPr lang="en-AU" sz="2400" dirty="0" smtClean="0"/>
              <a:t> module </a:t>
            </a:r>
            <a:r>
              <a:rPr lang="en-AU" sz="2400" dirty="0" err="1" smtClean="0"/>
              <a:t>est</a:t>
            </a:r>
            <a:r>
              <a:rPr lang="en-AU" sz="2400" dirty="0" smtClean="0"/>
              <a:t> de </a:t>
            </a:r>
            <a:r>
              <a:rPr lang="en-AU" sz="2400" dirty="0" err="1" smtClean="0"/>
              <a:t>vous</a:t>
            </a:r>
            <a:r>
              <a:rPr lang="en-AU" sz="2400" dirty="0" smtClean="0"/>
              <a:t> </a:t>
            </a:r>
            <a:r>
              <a:rPr lang="en-AU" sz="2400" dirty="0" err="1" smtClean="0"/>
              <a:t>fournir</a:t>
            </a:r>
            <a:r>
              <a:rPr lang="en-AU" sz="2400" dirty="0" smtClean="0"/>
              <a:t> des </a:t>
            </a:r>
            <a:r>
              <a:rPr lang="en-AU" sz="2400" dirty="0" err="1" smtClean="0"/>
              <a:t>connaissances</a:t>
            </a:r>
            <a:r>
              <a:rPr lang="en-AU" sz="2400" dirty="0" smtClean="0"/>
              <a:t> de base </a:t>
            </a:r>
            <a:r>
              <a:rPr lang="en-AU" sz="2400" dirty="0" err="1" smtClean="0"/>
              <a:t>sur</a:t>
            </a:r>
            <a:r>
              <a:rPr lang="en-AU" sz="2400" dirty="0" smtClean="0"/>
              <a:t> </a:t>
            </a:r>
            <a:r>
              <a:rPr lang="en-AU" sz="2400" dirty="0" err="1" smtClean="0"/>
              <a:t>deux</a:t>
            </a:r>
            <a:r>
              <a:rPr lang="en-AU" sz="2400" dirty="0" smtClean="0"/>
              <a:t> </a:t>
            </a:r>
            <a:r>
              <a:rPr lang="en-AU" sz="2400" dirty="0" err="1" smtClean="0"/>
              <a:t>thèmes</a:t>
            </a:r>
            <a:r>
              <a:rPr lang="en-AU" sz="2400" dirty="0" smtClean="0"/>
              <a:t> </a:t>
            </a:r>
            <a:r>
              <a:rPr lang="en-AU" sz="2400" dirty="0" err="1" smtClean="0"/>
              <a:t>clés</a:t>
            </a:r>
            <a:r>
              <a:rPr lang="en-AU" sz="2400" dirty="0" smtClean="0"/>
              <a:t> de la santé </a:t>
            </a:r>
            <a:r>
              <a:rPr lang="en-AU" sz="2400" dirty="0" err="1" smtClean="0"/>
              <a:t>humaine</a:t>
            </a:r>
            <a:r>
              <a:rPr lang="en-AU" sz="2400" dirty="0" smtClean="0"/>
              <a:t>, </a:t>
            </a:r>
            <a:r>
              <a:rPr lang="en-AU" sz="2400" dirty="0" err="1" smtClean="0"/>
              <a:t>animale</a:t>
            </a:r>
            <a:r>
              <a:rPr lang="en-AU" sz="2400" dirty="0" smtClean="0"/>
              <a:t> et </a:t>
            </a:r>
            <a:r>
              <a:rPr lang="en-AU" sz="2400" dirty="0" err="1" smtClean="0"/>
              <a:t>environnementale</a:t>
            </a:r>
            <a:r>
              <a:rPr lang="en-AU" sz="2400" dirty="0" smtClean="0"/>
              <a:t>:</a:t>
            </a:r>
            <a:r>
              <a:rPr lang="en-AU" sz="2400" dirty="0"/>
              <a:t/>
            </a:r>
            <a:br>
              <a:rPr lang="en-AU" sz="2400" dirty="0"/>
            </a:br>
            <a:r>
              <a:rPr lang="en-US" sz="2400" dirty="0"/>
              <a:t> </a:t>
            </a:r>
            <a:r>
              <a:rPr lang="en-AU" sz="2400" dirty="0"/>
              <a:t/>
            </a:r>
            <a:br>
              <a:rPr lang="en-AU" sz="2400" dirty="0"/>
            </a:br>
            <a:r>
              <a:rPr lang="en-AU" sz="2400" dirty="0" smtClean="0"/>
              <a:t>Résistance aux </a:t>
            </a:r>
            <a:r>
              <a:rPr lang="en-AU" sz="2400" dirty="0" err="1" smtClean="0"/>
              <a:t>antimicrobiens</a:t>
            </a:r>
            <a:r>
              <a:rPr lang="en-AU" sz="2400" dirty="0" smtClean="0"/>
              <a:t> et </a:t>
            </a:r>
            <a:r>
              <a:rPr lang="en-AU" sz="2400" dirty="0" err="1" smtClean="0"/>
              <a:t>l’approche</a:t>
            </a:r>
            <a:r>
              <a:rPr lang="en-AU" sz="2400" dirty="0" smtClean="0"/>
              <a:t> “</a:t>
            </a:r>
            <a:r>
              <a:rPr lang="en-AU" sz="2400" dirty="0" err="1" smtClean="0"/>
              <a:t>Une</a:t>
            </a:r>
            <a:r>
              <a:rPr lang="en-AU" sz="2400" dirty="0" smtClean="0"/>
              <a:t> </a:t>
            </a:r>
            <a:r>
              <a:rPr lang="en-AU" sz="2400" dirty="0" err="1" smtClean="0"/>
              <a:t>seule</a:t>
            </a:r>
            <a:r>
              <a:rPr lang="en-AU" sz="2400" dirty="0" smtClean="0"/>
              <a:t> santé”; </a:t>
            </a:r>
            <a:r>
              <a:rPr lang="en-AU" sz="2400" dirty="0"/>
              <a:t/>
            </a:r>
            <a:br>
              <a:rPr lang="en-AU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A la fin de </a:t>
            </a:r>
            <a:r>
              <a:rPr lang="en-US" sz="2400" dirty="0" err="1" smtClean="0"/>
              <a:t>ce</a:t>
            </a:r>
            <a:r>
              <a:rPr lang="en-US" sz="2400" dirty="0" smtClean="0"/>
              <a:t> module </a:t>
            </a:r>
            <a:r>
              <a:rPr lang="en-US" sz="2400" dirty="0" err="1" smtClean="0"/>
              <a:t>vous</a:t>
            </a:r>
            <a:r>
              <a:rPr lang="en-US" sz="2400" dirty="0" smtClean="0"/>
              <a:t> </a:t>
            </a:r>
            <a:r>
              <a:rPr lang="en-US" sz="2400" dirty="0" err="1" smtClean="0"/>
              <a:t>devriez</a:t>
            </a:r>
            <a:r>
              <a:rPr lang="en-US" sz="2400" dirty="0" smtClean="0"/>
              <a:t> </a:t>
            </a:r>
            <a:r>
              <a:rPr lang="en-US" sz="2400" dirty="0" err="1" smtClean="0"/>
              <a:t>être</a:t>
            </a:r>
            <a:r>
              <a:rPr lang="en-US" sz="2400" dirty="0" smtClean="0"/>
              <a:t> en </a:t>
            </a:r>
            <a:r>
              <a:rPr lang="en-US" sz="2400" dirty="0" err="1" smtClean="0"/>
              <a:t>mesure</a:t>
            </a:r>
            <a:r>
              <a:rPr lang="en-US" sz="2400" dirty="0" smtClean="0"/>
              <a:t> </a:t>
            </a:r>
            <a:r>
              <a:rPr lang="en-US" sz="2400" dirty="0" smtClean="0"/>
              <a:t>de:</a:t>
            </a:r>
            <a:r>
              <a:rPr lang="en-AU" sz="2800" dirty="0"/>
              <a:t/>
            </a:r>
            <a:br>
              <a:rPr lang="en-AU" sz="2800" dirty="0"/>
            </a:br>
            <a:endParaRPr lang="en-AU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68874DE-E6F9-4C6D-A453-FFFE2A6FEA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420323"/>
              </p:ext>
            </p:extLst>
          </p:nvPr>
        </p:nvGraphicFramePr>
        <p:xfrm>
          <a:off x="5963721" y="303854"/>
          <a:ext cx="5710119" cy="5975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99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0F6F4CF-D5FB-4BA4-8C30-DDDD1157E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026" y="154867"/>
            <a:ext cx="5409752" cy="5664345"/>
          </a:xfrm>
        </p:spPr>
        <p:txBody>
          <a:bodyPr>
            <a:normAutofit lnSpcReduction="10000"/>
          </a:bodyPr>
          <a:lstStyle/>
          <a:p>
            <a:endParaRPr lang="en-AU" dirty="0"/>
          </a:p>
          <a:p>
            <a:r>
              <a:rPr lang="en-US" dirty="0"/>
              <a:t> </a:t>
            </a:r>
            <a:endParaRPr lang="en-AU" dirty="0"/>
          </a:p>
          <a:p>
            <a:r>
              <a:rPr lang="en-AU" b="1" dirty="0" smtClean="0"/>
              <a:t>La résistance aux </a:t>
            </a:r>
            <a:r>
              <a:rPr lang="en-AU" b="1" dirty="0" err="1" smtClean="0"/>
              <a:t>antimicrobiens</a:t>
            </a:r>
            <a:endParaRPr lang="en-AU" b="1" dirty="0"/>
          </a:p>
          <a:p>
            <a:r>
              <a:rPr lang="en-AU" dirty="0">
                <a:solidFill>
                  <a:schemeClr val="tx1"/>
                </a:solidFill>
              </a:rPr>
              <a:t/>
            </a:r>
            <a:br>
              <a:rPr lang="en-AU" dirty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La résistance aux </a:t>
            </a:r>
            <a:r>
              <a:rPr lang="en-AU" dirty="0" err="1" smtClean="0">
                <a:solidFill>
                  <a:schemeClr val="tx1"/>
                </a:solidFill>
              </a:rPr>
              <a:t>antimicrobiens</a:t>
            </a:r>
            <a:r>
              <a:rPr lang="en-AU" dirty="0" smtClean="0">
                <a:solidFill>
                  <a:schemeClr val="tx1"/>
                </a:solidFill>
              </a:rPr>
              <a:t> de </a:t>
            </a:r>
            <a:r>
              <a:rPr lang="en-AU" dirty="0" err="1" smtClean="0">
                <a:solidFill>
                  <a:schemeClr val="tx1"/>
                </a:solidFill>
              </a:rPr>
              <a:t>produit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dirty="0" err="1" smtClean="0">
                <a:solidFill>
                  <a:schemeClr val="tx1"/>
                </a:solidFill>
              </a:rPr>
              <a:t>lorsque</a:t>
            </a:r>
            <a:r>
              <a:rPr lang="en-AU" dirty="0" smtClean="0">
                <a:solidFill>
                  <a:schemeClr val="tx1"/>
                </a:solidFill>
              </a:rPr>
              <a:t> les micro-</a:t>
            </a:r>
            <a:r>
              <a:rPr lang="en-AU" dirty="0" err="1" smtClean="0">
                <a:solidFill>
                  <a:schemeClr val="tx1"/>
                </a:solidFill>
              </a:rPr>
              <a:t>organismes</a:t>
            </a:r>
            <a:r>
              <a:rPr lang="en-AU" dirty="0" smtClean="0">
                <a:solidFill>
                  <a:schemeClr val="tx1"/>
                </a:solidFill>
              </a:rPr>
              <a:t> qui </a:t>
            </a:r>
            <a:r>
              <a:rPr lang="en-AU" dirty="0" err="1" smtClean="0">
                <a:solidFill>
                  <a:schemeClr val="tx1"/>
                </a:solidFill>
              </a:rPr>
              <a:t>causent</a:t>
            </a:r>
            <a:r>
              <a:rPr lang="en-AU" dirty="0" smtClean="0">
                <a:solidFill>
                  <a:schemeClr val="tx1"/>
                </a:solidFill>
              </a:rPr>
              <a:t> la </a:t>
            </a:r>
            <a:r>
              <a:rPr lang="en-AU" dirty="0" err="1" smtClean="0">
                <a:solidFill>
                  <a:schemeClr val="tx1"/>
                </a:solidFill>
              </a:rPr>
              <a:t>maladie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dirty="0" err="1" smtClean="0">
                <a:solidFill>
                  <a:schemeClr val="tx1"/>
                </a:solidFill>
              </a:rPr>
              <a:t>cessent</a:t>
            </a:r>
            <a:r>
              <a:rPr lang="en-AU" dirty="0" smtClean="0">
                <a:solidFill>
                  <a:schemeClr val="tx1"/>
                </a:solidFill>
              </a:rPr>
              <a:t> de </a:t>
            </a:r>
            <a:r>
              <a:rPr lang="en-AU" dirty="0" err="1" smtClean="0">
                <a:solidFill>
                  <a:schemeClr val="tx1"/>
                </a:solidFill>
              </a:rPr>
              <a:t>répondre</a:t>
            </a:r>
            <a:r>
              <a:rPr lang="en-AU" dirty="0" smtClean="0">
                <a:solidFill>
                  <a:schemeClr val="tx1"/>
                </a:solidFill>
              </a:rPr>
              <a:t> aux </a:t>
            </a:r>
            <a:r>
              <a:rPr lang="en-AU" dirty="0" err="1" smtClean="0">
                <a:solidFill>
                  <a:schemeClr val="tx1"/>
                </a:solidFill>
              </a:rPr>
              <a:t>médicaments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dirty="0" err="1" smtClean="0">
                <a:solidFill>
                  <a:schemeClr val="tx1"/>
                </a:solidFill>
              </a:rPr>
              <a:t>amntomicrbiens</a:t>
            </a:r>
            <a:r>
              <a:rPr lang="en-AU" dirty="0" smtClean="0">
                <a:solidFill>
                  <a:schemeClr val="tx1"/>
                </a:solidFill>
              </a:rPr>
              <a:t> et aux </a:t>
            </a:r>
            <a:r>
              <a:rPr lang="en-AU" dirty="0" err="1" smtClean="0">
                <a:solidFill>
                  <a:schemeClr val="tx1"/>
                </a:solidFill>
              </a:rPr>
              <a:t>médicaments</a:t>
            </a:r>
            <a:r>
              <a:rPr lang="en-AU" dirty="0" smtClean="0">
                <a:solidFill>
                  <a:schemeClr val="tx1"/>
                </a:solidFill>
              </a:rPr>
              <a:t> qui </a:t>
            </a:r>
            <a:r>
              <a:rPr lang="en-AU" dirty="0" err="1" smtClean="0">
                <a:solidFill>
                  <a:schemeClr val="tx1"/>
                </a:solidFill>
              </a:rPr>
              <a:t>étaient</a:t>
            </a:r>
            <a:r>
              <a:rPr lang="en-AU" dirty="0" smtClean="0">
                <a:solidFill>
                  <a:schemeClr val="tx1"/>
                </a:solidFill>
              </a:rPr>
              <a:t> autrefois </a:t>
            </a:r>
            <a:r>
              <a:rPr lang="en-AU" dirty="0" err="1" smtClean="0">
                <a:solidFill>
                  <a:schemeClr val="tx1"/>
                </a:solidFill>
              </a:rPr>
              <a:t>efficaces</a:t>
            </a:r>
            <a:r>
              <a:rPr lang="en-AU" dirty="0" smtClean="0">
                <a:solidFill>
                  <a:schemeClr val="tx1"/>
                </a:solidFill>
              </a:rPr>
              <a:t> pour les </a:t>
            </a:r>
            <a:r>
              <a:rPr lang="en-AU" dirty="0" err="1" smtClean="0">
                <a:solidFill>
                  <a:schemeClr val="tx1"/>
                </a:solidFill>
              </a:rPr>
              <a:t>traiter</a:t>
            </a:r>
            <a:endParaRPr lang="en-AU" dirty="0">
              <a:solidFill>
                <a:schemeClr val="tx1"/>
              </a:solidFill>
            </a:endParaRPr>
          </a:p>
          <a:p>
            <a:endParaRPr lang="en-AU" dirty="0"/>
          </a:p>
          <a:p>
            <a:pPr lvl="0"/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4025155-55C4-4E72-94E8-094C0CE13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46" y="441960"/>
            <a:ext cx="5974080" cy="597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4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000"/>
    </mc:Choice>
    <mc:Fallback xmlns="">
      <p:transition spd="slow" advTm="5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8F69F1BB-9724-4DCA-8167-9DD69A6A846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0298029"/>
              </p:ext>
            </p:extLst>
          </p:nvPr>
        </p:nvGraphicFramePr>
        <p:xfrm>
          <a:off x="5387009" y="-636105"/>
          <a:ext cx="7462562" cy="7653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499527-9BFE-426A-A6CA-343A9B0A6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398" y="1014791"/>
            <a:ext cx="5032611" cy="4818450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b="1" dirty="0" smtClean="0"/>
              <a:t>Plan </a:t>
            </a:r>
            <a:r>
              <a:rPr lang="en-US" b="1" dirty="0" err="1" smtClean="0"/>
              <a:t>d’action</a:t>
            </a:r>
            <a:r>
              <a:rPr lang="en-US" b="1" dirty="0" smtClean="0"/>
              <a:t> </a:t>
            </a:r>
            <a:r>
              <a:rPr lang="en-US" b="1" dirty="0" err="1" smtClean="0"/>
              <a:t>mondial</a:t>
            </a:r>
            <a:r>
              <a:rPr lang="en-US" b="1" dirty="0" smtClean="0"/>
              <a:t> </a:t>
            </a:r>
            <a:r>
              <a:rPr lang="en-US" b="1" dirty="0" err="1" smtClean="0"/>
              <a:t>contre</a:t>
            </a:r>
            <a:r>
              <a:rPr lang="en-US" b="1" dirty="0" smtClean="0"/>
              <a:t> la RAM</a:t>
            </a:r>
            <a:endParaRPr lang="en-US" b="1" dirty="0"/>
          </a:p>
          <a:p>
            <a:pPr algn="l">
              <a:lnSpc>
                <a:spcPct val="120000"/>
              </a:lnSpc>
            </a:pPr>
            <a:r>
              <a:rPr lang="en-AU" dirty="0">
                <a:solidFill>
                  <a:schemeClr val="tx1"/>
                </a:solidFill>
              </a:rPr>
              <a:t/>
            </a:r>
            <a:br>
              <a:rPr lang="en-AU" dirty="0">
                <a:solidFill>
                  <a:schemeClr val="tx1"/>
                </a:solidFill>
              </a:rPr>
            </a:br>
            <a:r>
              <a:rPr lang="en-AU" sz="2400" dirty="0" err="1" smtClean="0">
                <a:solidFill>
                  <a:schemeClr val="tx1"/>
                </a:solidFill>
              </a:rPr>
              <a:t>Lorsque</a:t>
            </a:r>
            <a:r>
              <a:rPr lang="en-AU" sz="2400" dirty="0" smtClean="0">
                <a:solidFill>
                  <a:schemeClr val="tx1"/>
                </a:solidFill>
              </a:rPr>
              <a:t> </a:t>
            </a:r>
            <a:r>
              <a:rPr lang="en-AU" sz="2400" dirty="0" err="1" smtClean="0">
                <a:solidFill>
                  <a:schemeClr val="tx1"/>
                </a:solidFill>
              </a:rPr>
              <a:t>ces</a:t>
            </a:r>
            <a:r>
              <a:rPr lang="en-AU" sz="2400" dirty="0" smtClean="0">
                <a:solidFill>
                  <a:schemeClr val="tx1"/>
                </a:solidFill>
              </a:rPr>
              <a:t> </a:t>
            </a:r>
            <a:r>
              <a:rPr lang="en-AU" sz="2400" dirty="0" err="1" smtClean="0">
                <a:solidFill>
                  <a:schemeClr val="tx1"/>
                </a:solidFill>
              </a:rPr>
              <a:t>médicments</a:t>
            </a:r>
            <a:r>
              <a:rPr lang="en-AU" sz="2400" dirty="0" smtClean="0">
                <a:solidFill>
                  <a:schemeClr val="tx1"/>
                </a:solidFill>
              </a:rPr>
              <a:t> </a:t>
            </a:r>
            <a:r>
              <a:rPr lang="en-AU" sz="2400" dirty="0" err="1" smtClean="0">
                <a:solidFill>
                  <a:schemeClr val="tx1"/>
                </a:solidFill>
              </a:rPr>
              <a:t>cessent</a:t>
            </a:r>
            <a:r>
              <a:rPr lang="en-AU" sz="2400" dirty="0" smtClean="0">
                <a:solidFill>
                  <a:schemeClr val="tx1"/>
                </a:solidFill>
              </a:rPr>
              <a:t> de </a:t>
            </a:r>
            <a:r>
              <a:rPr lang="en-AU" sz="2400" dirty="0" err="1" smtClean="0">
                <a:solidFill>
                  <a:schemeClr val="tx1"/>
                </a:solidFill>
              </a:rPr>
              <a:t>fonctionner</a:t>
            </a:r>
            <a:r>
              <a:rPr lang="en-AU" sz="2400" dirty="0" smtClean="0">
                <a:solidFill>
                  <a:schemeClr val="tx1"/>
                </a:solidFill>
              </a:rPr>
              <a:t>, les </a:t>
            </a:r>
            <a:r>
              <a:rPr lang="en-AU" sz="2400" dirty="0" err="1" smtClean="0">
                <a:solidFill>
                  <a:schemeClr val="tx1"/>
                </a:solidFill>
              </a:rPr>
              <a:t>animaux</a:t>
            </a:r>
            <a:r>
              <a:rPr lang="en-AU" sz="2400" dirty="0" smtClean="0">
                <a:solidFill>
                  <a:schemeClr val="tx1"/>
                </a:solidFill>
              </a:rPr>
              <a:t> et les </a:t>
            </a:r>
            <a:r>
              <a:rPr lang="en-AU" sz="2400" dirty="0" err="1" smtClean="0">
                <a:solidFill>
                  <a:schemeClr val="tx1"/>
                </a:solidFill>
              </a:rPr>
              <a:t>humains</a:t>
            </a:r>
            <a:r>
              <a:rPr lang="en-AU" sz="2400" dirty="0" smtClean="0">
                <a:solidFill>
                  <a:schemeClr val="tx1"/>
                </a:solidFill>
              </a:rPr>
              <a:t> </a:t>
            </a:r>
            <a:r>
              <a:rPr lang="en-AU" sz="2400" dirty="0" err="1" smtClean="0">
                <a:solidFill>
                  <a:schemeClr val="tx1"/>
                </a:solidFill>
              </a:rPr>
              <a:t>risuqent</a:t>
            </a:r>
            <a:r>
              <a:rPr lang="en-AU" sz="2400" dirty="0" smtClean="0">
                <a:solidFill>
                  <a:schemeClr val="tx1"/>
                </a:solidFill>
              </a:rPr>
              <a:t> d’être </a:t>
            </a:r>
            <a:r>
              <a:rPr lang="en-AU" sz="2400" dirty="0" err="1" smtClean="0">
                <a:solidFill>
                  <a:schemeClr val="tx1"/>
                </a:solidFill>
              </a:rPr>
              <a:t>malades</a:t>
            </a:r>
            <a:r>
              <a:rPr lang="en-AU" sz="2400" dirty="0" smtClean="0">
                <a:solidFill>
                  <a:schemeClr val="tx1"/>
                </a:solidFill>
              </a:rPr>
              <a:t> </a:t>
            </a:r>
            <a:r>
              <a:rPr lang="en-AU" sz="2400" dirty="0" err="1" smtClean="0">
                <a:solidFill>
                  <a:schemeClr val="tx1"/>
                </a:solidFill>
              </a:rPr>
              <a:t>ou</a:t>
            </a:r>
            <a:r>
              <a:rPr lang="en-AU" sz="2400" dirty="0" smtClean="0">
                <a:solidFill>
                  <a:schemeClr val="tx1"/>
                </a:solidFill>
              </a:rPr>
              <a:t> de </a:t>
            </a:r>
            <a:r>
              <a:rPr lang="en-AU" sz="2400" dirty="0" err="1" smtClean="0">
                <a:solidFill>
                  <a:schemeClr val="tx1"/>
                </a:solidFill>
              </a:rPr>
              <a:t>mourur</a:t>
            </a:r>
            <a:r>
              <a:rPr lang="en-AU" sz="2400" dirty="0" smtClean="0">
                <a:solidFill>
                  <a:schemeClr val="tx1"/>
                </a:solidFill>
              </a:rPr>
              <a:t> de maladies qui </a:t>
            </a:r>
            <a:r>
              <a:rPr lang="en-AU" sz="2400" dirty="0" err="1" smtClean="0">
                <a:solidFill>
                  <a:schemeClr val="tx1"/>
                </a:solidFill>
              </a:rPr>
              <a:t>étaient</a:t>
            </a:r>
            <a:r>
              <a:rPr lang="en-AU" sz="2400" dirty="0" smtClean="0">
                <a:solidFill>
                  <a:schemeClr val="tx1"/>
                </a:solidFill>
              </a:rPr>
              <a:t> autrefois </a:t>
            </a:r>
            <a:r>
              <a:rPr lang="en-AU" sz="2400" dirty="0" err="1" smtClean="0">
                <a:solidFill>
                  <a:schemeClr val="tx1"/>
                </a:solidFill>
              </a:rPr>
              <a:t>traitables</a:t>
            </a:r>
            <a:r>
              <a:rPr lang="en-AU" sz="2400" dirty="0" smtClean="0">
                <a:solidFill>
                  <a:schemeClr val="tx1"/>
                </a:solidFill>
              </a:rPr>
              <a:t> </a:t>
            </a:r>
            <a:r>
              <a:rPr lang="en-AU" sz="2400" dirty="0" err="1" smtClean="0">
                <a:solidFill>
                  <a:schemeClr val="tx1"/>
                </a:solidFill>
              </a:rPr>
              <a:t>ou</a:t>
            </a:r>
            <a:r>
              <a:rPr lang="en-AU" sz="2400" dirty="0" smtClean="0">
                <a:solidFill>
                  <a:schemeClr val="tx1"/>
                </a:solidFill>
              </a:rPr>
              <a:t> </a:t>
            </a:r>
            <a:r>
              <a:rPr lang="en-AU" sz="2400" dirty="0" err="1" smtClean="0">
                <a:solidFill>
                  <a:schemeClr val="tx1"/>
                </a:solidFill>
              </a:rPr>
              <a:t>guérissables</a:t>
            </a:r>
            <a:endParaRPr lang="en-AU" sz="24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A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810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0"/>
    </mc:Choice>
    <mc:Fallback xmlns="">
      <p:transition spd="slow" advTm="15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46967C32-FA12-49C4-A205-2FF79246EA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6498305"/>
              </p:ext>
            </p:extLst>
          </p:nvPr>
        </p:nvGraphicFramePr>
        <p:xfrm>
          <a:off x="5745480" y="0"/>
          <a:ext cx="6446520" cy="652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A8BD0F0-5B26-4E1D-9BB7-26739B229384}"/>
              </a:ext>
            </a:extLst>
          </p:cNvPr>
          <p:cNvSpPr/>
          <p:nvPr/>
        </p:nvSpPr>
        <p:spPr>
          <a:xfrm>
            <a:off x="576042" y="1273738"/>
            <a:ext cx="44974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 smtClean="0"/>
              <a:t>Les maladies </a:t>
            </a:r>
            <a:r>
              <a:rPr lang="en-US" sz="2800" dirty="0" err="1" smtClean="0"/>
              <a:t>telles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l’Ebola</a:t>
            </a:r>
            <a:r>
              <a:rPr lang="en-US" sz="2800" dirty="0" smtClean="0"/>
              <a:t>, la grippe et la </a:t>
            </a:r>
            <a:r>
              <a:rPr lang="en-US" sz="2800" dirty="0" err="1" smtClean="0"/>
              <a:t>fièvre</a:t>
            </a:r>
            <a:r>
              <a:rPr lang="en-US" sz="2800" dirty="0" smtClean="0"/>
              <a:t> de Lassa – qui </a:t>
            </a:r>
            <a:r>
              <a:rPr lang="en-US" sz="2800" dirty="0" err="1" smtClean="0"/>
              <a:t>peuvent</a:t>
            </a:r>
            <a:r>
              <a:rPr lang="en-US" sz="2800" dirty="0" smtClean="0"/>
              <a:t> </a:t>
            </a:r>
            <a:r>
              <a:rPr lang="en-US" sz="2800" dirty="0" err="1" smtClean="0"/>
              <a:t>être</a:t>
            </a:r>
            <a:r>
              <a:rPr lang="en-US" sz="2800" dirty="0" smtClean="0"/>
              <a:t> </a:t>
            </a:r>
            <a:r>
              <a:rPr lang="en-US" sz="2800" dirty="0" err="1" smtClean="0"/>
              <a:t>transmises</a:t>
            </a:r>
            <a:r>
              <a:rPr lang="en-US" sz="2800" dirty="0" smtClean="0"/>
              <a:t> entre les </a:t>
            </a:r>
            <a:r>
              <a:rPr lang="en-US" sz="2800" dirty="0" err="1" smtClean="0"/>
              <a:t>animaux</a:t>
            </a:r>
            <a:r>
              <a:rPr lang="en-US" sz="2800" dirty="0" smtClean="0"/>
              <a:t> et </a:t>
            </a:r>
            <a:r>
              <a:rPr lang="en-US" sz="2800" dirty="0" err="1" smtClean="0"/>
              <a:t>l’homme</a:t>
            </a:r>
            <a:r>
              <a:rPr lang="en-US" sz="2800" dirty="0" smtClean="0"/>
              <a:t> ne </a:t>
            </a:r>
            <a:r>
              <a:rPr lang="en-US" sz="2800" dirty="0" err="1" smtClean="0"/>
              <a:t>peuvent</a:t>
            </a:r>
            <a:r>
              <a:rPr lang="en-US" sz="2800" dirty="0" smtClean="0"/>
              <a:t> </a:t>
            </a:r>
            <a:r>
              <a:rPr lang="en-US" sz="2800" dirty="0" err="1" smtClean="0"/>
              <a:t>être</a:t>
            </a:r>
            <a:r>
              <a:rPr lang="en-US" sz="2800" dirty="0" smtClean="0"/>
              <a:t> </a:t>
            </a:r>
            <a:r>
              <a:rPr lang="en-US" sz="2800" dirty="0" err="1" smtClean="0"/>
              <a:t>traités</a:t>
            </a:r>
            <a:r>
              <a:rPr lang="en-US" sz="2800" dirty="0" smtClean="0"/>
              <a:t> </a:t>
            </a:r>
            <a:r>
              <a:rPr lang="en-US" sz="2800" dirty="0" err="1" smtClean="0"/>
              <a:t>efficacement</a:t>
            </a:r>
            <a:r>
              <a:rPr lang="en-US" sz="2800" dirty="0" smtClean="0"/>
              <a:t> par un </a:t>
            </a:r>
            <a:r>
              <a:rPr lang="en-US" sz="2800" dirty="0" err="1" smtClean="0"/>
              <a:t>seul</a:t>
            </a:r>
            <a:r>
              <a:rPr lang="en-US" sz="2800" dirty="0" smtClean="0"/>
              <a:t> </a:t>
            </a:r>
            <a:r>
              <a:rPr lang="en-US" sz="2800" dirty="0" err="1" smtClean="0"/>
              <a:t>secteur</a:t>
            </a:r>
            <a:endParaRPr lang="en-AU" sz="28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1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0"/>
    </mc:Choice>
    <mc:Fallback xmlns="">
      <p:transition spd="slow" advTm="1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5B1F43-0762-A446-8A2D-F2E722DB9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907" y="1129115"/>
            <a:ext cx="8539863" cy="459977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/>
              <a:t>Scenario Update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L’année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dernière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les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agriculteurs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la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région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touchée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adopté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campagne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régionale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vaccination pour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immuniser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leurs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troupeaux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contre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la FVR.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Cette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année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les stocks de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vaccins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sont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faibles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Les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agriculteurs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voient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leurs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veaux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leurs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chèvres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mourir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souvent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quelques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jours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après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avoir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présenté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des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symptomes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maladie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La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semaine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dernière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des agents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vétérinaires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sentinelles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surveillance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signalé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15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confirmés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FVR chez des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bovins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la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région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F318B77-18AD-A54A-9DDD-A2B68FE52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7745" y="1820051"/>
            <a:ext cx="2452690" cy="245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6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5B1F43-0762-A446-8A2D-F2E722DB9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2494" y="482138"/>
            <a:ext cx="6981305" cy="5694825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b="1" dirty="0" err="1" smtClean="0">
                <a:solidFill>
                  <a:schemeClr val="accent2"/>
                </a:solidFill>
              </a:rPr>
              <a:t>Que</a:t>
            </a:r>
            <a:r>
              <a:rPr lang="en-US" b="1" dirty="0" smtClean="0">
                <a:solidFill>
                  <a:schemeClr val="accent2"/>
                </a:solidFill>
              </a:rPr>
              <a:t> se </a:t>
            </a:r>
            <a:r>
              <a:rPr lang="en-US" b="1" dirty="0" err="1" smtClean="0">
                <a:solidFill>
                  <a:schemeClr val="accent2"/>
                </a:solidFill>
              </a:rPr>
              <a:t>passe</a:t>
            </a:r>
            <a:r>
              <a:rPr lang="en-US" b="1" dirty="0" smtClean="0">
                <a:solidFill>
                  <a:schemeClr val="accent2"/>
                </a:solidFill>
              </a:rPr>
              <a:t>-t-</a:t>
            </a:r>
            <a:r>
              <a:rPr lang="en-US" b="1" dirty="0" err="1" smtClean="0">
                <a:solidFill>
                  <a:schemeClr val="accent2"/>
                </a:solidFill>
              </a:rPr>
              <a:t>il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maintenant</a:t>
            </a:r>
            <a:r>
              <a:rPr lang="en-US" b="1" dirty="0" smtClean="0">
                <a:solidFill>
                  <a:schemeClr val="accent2"/>
                </a:solidFill>
              </a:rPr>
              <a:t>?</a:t>
            </a:r>
            <a:endParaRPr lang="en-US" b="1" dirty="0">
              <a:solidFill>
                <a:schemeClr val="accent2"/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L’approche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seule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santé”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été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adoptée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pour la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région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la CEDEAO,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les structures de santé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animale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doivent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être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renforcées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de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même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 collaboration au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niveau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régional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services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vétérinaires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du mal à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répondre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à la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demande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vaciins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BD2FCB4-00D6-2A46-88C1-73039694D3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07" y="1129722"/>
            <a:ext cx="3437141" cy="355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7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5B1F43-0762-A446-8A2D-F2E722DB9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43200" y="798021"/>
            <a:ext cx="8610600" cy="5378941"/>
          </a:xfrm>
        </p:spPr>
        <p:txBody>
          <a:bodyPr>
            <a:normAutofit/>
          </a:bodyPr>
          <a:lstStyle/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La </a:t>
            </a:r>
            <a:r>
              <a:rPr lang="en-US" sz="2400" dirty="0" err="1" smtClean="0">
                <a:solidFill>
                  <a:schemeClr val="tx1"/>
                </a:solidFill>
              </a:rPr>
              <a:t>stratégie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interinstitutionnelle</a:t>
            </a:r>
            <a:r>
              <a:rPr lang="en-US" sz="2400" dirty="0" smtClean="0">
                <a:solidFill>
                  <a:schemeClr val="tx1"/>
                </a:solidFill>
              </a:rPr>
              <a:t> de communication et de coordination </a:t>
            </a:r>
            <a:r>
              <a:rPr lang="en-US" sz="2400" dirty="0" err="1" smtClean="0">
                <a:solidFill>
                  <a:schemeClr val="tx1"/>
                </a:solidFill>
              </a:rPr>
              <a:t>recommande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que</a:t>
            </a:r>
            <a:r>
              <a:rPr lang="en-US" sz="2400" dirty="0" smtClean="0">
                <a:solidFill>
                  <a:schemeClr val="tx1"/>
                </a:solidFill>
              </a:rPr>
              <a:t> des </a:t>
            </a:r>
            <a:r>
              <a:rPr lang="en-US" sz="2400" dirty="0" err="1" smtClean="0">
                <a:solidFill>
                  <a:schemeClr val="tx1"/>
                </a:solidFill>
              </a:rPr>
              <a:t>centres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régionaux</a:t>
            </a:r>
            <a:r>
              <a:rPr lang="en-US" sz="2400" dirty="0" smtClean="0">
                <a:solidFill>
                  <a:schemeClr val="tx1"/>
                </a:solidFill>
              </a:rPr>
              <a:t> de santé </a:t>
            </a:r>
            <a:r>
              <a:rPr lang="en-US" sz="2400" dirty="0" err="1" smtClean="0">
                <a:solidFill>
                  <a:schemeClr val="tx1"/>
                </a:solidFill>
              </a:rPr>
              <a:t>animale</a:t>
            </a:r>
            <a:r>
              <a:rPr lang="en-US" sz="2400" dirty="0" smtClean="0">
                <a:solidFill>
                  <a:schemeClr val="tx1"/>
                </a:solidFill>
              </a:rPr>
              <a:t> (CSRA) </a:t>
            </a:r>
            <a:r>
              <a:rPr lang="en-US" sz="2400" dirty="0" err="1" smtClean="0">
                <a:solidFill>
                  <a:schemeClr val="tx1"/>
                </a:solidFill>
              </a:rPr>
              <a:t>assument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leur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rôle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d’agence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régionale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spécialisée</a:t>
            </a:r>
            <a:r>
              <a:rPr lang="en-US" sz="2400" dirty="0" smtClean="0">
                <a:solidFill>
                  <a:schemeClr val="tx1"/>
                </a:solidFill>
              </a:rPr>
              <a:t> en santé </a:t>
            </a:r>
            <a:r>
              <a:rPr lang="en-US" sz="2400" dirty="0" err="1" smtClean="0">
                <a:solidFill>
                  <a:schemeClr val="tx1"/>
                </a:solidFill>
              </a:rPr>
              <a:t>animale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 err="1" smtClean="0">
                <a:solidFill>
                  <a:schemeClr val="tx1"/>
                </a:solidFill>
              </a:rPr>
              <a:t>l’heure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actuelle</a:t>
            </a:r>
            <a:r>
              <a:rPr lang="en-US" sz="2400" dirty="0" smtClean="0">
                <a:solidFill>
                  <a:schemeClr val="tx1"/>
                </a:solidFill>
              </a:rPr>
              <a:t>, les CRSA </a:t>
            </a:r>
            <a:r>
              <a:rPr lang="en-US" sz="2400" dirty="0" err="1" smtClean="0">
                <a:solidFill>
                  <a:schemeClr val="tx1"/>
                </a:solidFill>
              </a:rPr>
              <a:t>figuent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l’organigramme</a:t>
            </a:r>
            <a:r>
              <a:rPr lang="en-US" sz="2400" dirty="0" smtClean="0">
                <a:solidFill>
                  <a:schemeClr val="tx1"/>
                </a:solidFill>
              </a:rPr>
              <a:t> du bureau de </a:t>
            </a:r>
            <a:r>
              <a:rPr lang="en-US" sz="2400" dirty="0" err="1" smtClean="0">
                <a:solidFill>
                  <a:schemeClr val="tx1"/>
                </a:solidFill>
              </a:rPr>
              <a:t>l’agent</a:t>
            </a:r>
            <a:r>
              <a:rPr lang="en-US" sz="2400" dirty="0" smtClean="0">
                <a:solidFill>
                  <a:schemeClr val="tx1"/>
                </a:solidFill>
              </a:rPr>
              <a:t> de liaison de </a:t>
            </a:r>
            <a:r>
              <a:rPr lang="en-US" sz="2400" dirty="0" err="1" smtClean="0">
                <a:solidFill>
                  <a:schemeClr val="tx1"/>
                </a:solidFill>
              </a:rPr>
              <a:t>l’OOAS</a:t>
            </a:r>
            <a:r>
              <a:rPr lang="en-US" sz="2400" dirty="0" smtClean="0">
                <a:solidFill>
                  <a:schemeClr val="tx1"/>
                </a:solidFill>
              </a:rPr>
              <a:t> et du RCSDC (</a:t>
            </a:r>
            <a:r>
              <a:rPr lang="en-US" sz="2400" dirty="0" err="1" smtClean="0">
                <a:solidFill>
                  <a:schemeClr val="tx1"/>
                </a:solidFill>
              </a:rPr>
              <a:t>voir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organigramme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dirty="0"/>
          </a:p>
          <a:p>
            <a:pPr algn="l"/>
            <a:r>
              <a:rPr lang="en-US" sz="2400" b="1" dirty="0" smtClean="0"/>
              <a:t>Il </a:t>
            </a:r>
            <a:r>
              <a:rPr lang="en-US" sz="2400" b="1" dirty="0" err="1" smtClean="0"/>
              <a:t>n’existe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aucun</a:t>
            </a:r>
            <a:r>
              <a:rPr lang="en-US" sz="2400" b="1" dirty="0" smtClean="0"/>
              <a:t> lien direct entre les CRSA et le CRSDC</a:t>
            </a:r>
            <a:endParaRPr lang="en-US" sz="2400" b="1" dirty="0"/>
          </a:p>
          <a:p>
            <a:pPr algn="l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314691D-0099-BB4D-8DEA-92DEA5759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91" y="2150687"/>
            <a:ext cx="1625600" cy="1625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BB858FE-5CFE-7D40-BB4E-4D6188EA0510}"/>
              </a:ext>
            </a:extLst>
          </p:cNvPr>
          <p:cNvSpPr txBox="1"/>
          <p:nvPr/>
        </p:nvSpPr>
        <p:spPr>
          <a:xfrm>
            <a:off x="2310938" y="631766"/>
            <a:ext cx="8345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Comment </a:t>
            </a:r>
            <a:r>
              <a:rPr lang="en-US" sz="2800" b="1" dirty="0" err="1" smtClean="0">
                <a:solidFill>
                  <a:schemeClr val="accent2"/>
                </a:solidFill>
              </a:rPr>
              <a:t>soutenir</a:t>
            </a:r>
            <a:r>
              <a:rPr lang="en-US" sz="2800" b="1" dirty="0" smtClean="0">
                <a:solidFill>
                  <a:schemeClr val="accent2"/>
                </a:solidFill>
              </a:rPr>
              <a:t> le CRSA? 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7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5B1F43-0762-A446-8A2D-F2E722DB9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646" y="1546166"/>
            <a:ext cx="10539153" cy="4348163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solidFill>
                  <a:schemeClr val="tx1"/>
                </a:solidFill>
              </a:rPr>
              <a:t>E</a:t>
            </a:r>
            <a:r>
              <a:rPr lang="en-US" sz="2400" dirty="0" err="1" smtClean="0">
                <a:solidFill>
                  <a:schemeClr val="tx1"/>
                </a:solidFill>
              </a:rPr>
              <a:t>laborer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stratégie</a:t>
            </a:r>
            <a:r>
              <a:rPr lang="en-US" sz="2400" dirty="0" smtClean="0">
                <a:solidFill>
                  <a:schemeClr val="tx1"/>
                </a:solidFill>
              </a:rPr>
              <a:t> qui aide les CRSA à </a:t>
            </a:r>
            <a:r>
              <a:rPr lang="en-US" sz="2400" dirty="0" err="1" smtClean="0">
                <a:solidFill>
                  <a:schemeClr val="tx1"/>
                </a:solidFill>
              </a:rPr>
              <a:t>jouer</a:t>
            </a:r>
            <a:r>
              <a:rPr lang="en-US" sz="2400" dirty="0" smtClean="0">
                <a:solidFill>
                  <a:schemeClr val="tx1"/>
                </a:solidFill>
              </a:rPr>
              <a:t> un </a:t>
            </a:r>
            <a:r>
              <a:rPr lang="en-US" sz="2400" dirty="0" err="1" smtClean="0">
                <a:solidFill>
                  <a:schemeClr val="tx1"/>
                </a:solidFill>
              </a:rPr>
              <a:t>rôle</a:t>
            </a:r>
            <a:r>
              <a:rPr lang="en-US" sz="2400" dirty="0" smtClean="0">
                <a:solidFill>
                  <a:schemeClr val="tx1"/>
                </a:solidFill>
              </a:rPr>
              <a:t> de chef de file </a:t>
            </a:r>
            <a:r>
              <a:rPr lang="en-US" sz="2400" dirty="0" err="1" smtClean="0">
                <a:solidFill>
                  <a:schemeClr val="tx1"/>
                </a:solidFill>
              </a:rPr>
              <a:t>dans</a:t>
            </a:r>
            <a:r>
              <a:rPr lang="en-US" sz="2400" dirty="0" smtClean="0">
                <a:solidFill>
                  <a:schemeClr val="tx1"/>
                </a:solidFill>
              </a:rPr>
              <a:t> la </a:t>
            </a:r>
            <a:r>
              <a:rPr lang="en-US" sz="2400" dirty="0" err="1" smtClean="0">
                <a:solidFill>
                  <a:schemeClr val="tx1"/>
                </a:solidFill>
              </a:rPr>
              <a:t>gestion</a:t>
            </a:r>
            <a:r>
              <a:rPr lang="en-US" sz="2400" dirty="0" smtClean="0">
                <a:solidFill>
                  <a:schemeClr val="tx1"/>
                </a:solidFill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</a:rPr>
              <a:t>l’intervention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Votre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stratégie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doit</a:t>
            </a:r>
            <a:r>
              <a:rPr lang="en-US" sz="2400" dirty="0" smtClean="0">
                <a:solidFill>
                  <a:schemeClr val="tx1"/>
                </a:solidFill>
              </a:rPr>
              <a:t> porter </a:t>
            </a:r>
            <a:r>
              <a:rPr lang="en-US" sz="2400" dirty="0" err="1" smtClean="0">
                <a:solidFill>
                  <a:schemeClr val="tx1"/>
                </a:solidFill>
              </a:rPr>
              <a:t>sur</a:t>
            </a:r>
            <a:r>
              <a:rPr lang="en-US" sz="2400" dirty="0" smtClean="0">
                <a:solidFill>
                  <a:schemeClr val="tx1"/>
                </a:solidFill>
              </a:rPr>
              <a:t> la coordination et la communication entre les </a:t>
            </a:r>
            <a:r>
              <a:rPr lang="en-US" sz="2400" dirty="0" err="1" smtClean="0">
                <a:solidFill>
                  <a:schemeClr val="tx1"/>
                </a:solidFill>
              </a:rPr>
              <a:t>intervenants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que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vous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jugez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essentiels</a:t>
            </a:r>
            <a:r>
              <a:rPr lang="en-US" sz="2400" dirty="0" smtClean="0">
                <a:solidFill>
                  <a:schemeClr val="tx1"/>
                </a:solidFill>
              </a:rPr>
              <a:t> au </a:t>
            </a:r>
            <a:r>
              <a:rPr lang="en-US" sz="2400" dirty="0" err="1" smtClean="0">
                <a:solidFill>
                  <a:schemeClr val="tx1"/>
                </a:solidFill>
              </a:rPr>
              <a:t>succès</a:t>
            </a:r>
            <a:r>
              <a:rPr lang="en-US" sz="2400" dirty="0" smtClean="0">
                <a:solidFill>
                  <a:schemeClr val="tx1"/>
                </a:solidFill>
              </a:rPr>
              <a:t> des CSRA en </a:t>
            </a:r>
            <a:r>
              <a:rPr lang="en-US" sz="2400" dirty="0" err="1" smtClean="0">
                <a:solidFill>
                  <a:schemeClr val="tx1"/>
                </a:solidFill>
              </a:rPr>
              <a:t>tant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qu’organismes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régionaux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spécialisés</a:t>
            </a:r>
            <a:r>
              <a:rPr lang="en-US" sz="2400" dirty="0" smtClean="0">
                <a:solidFill>
                  <a:schemeClr val="tx1"/>
                </a:solidFill>
              </a:rPr>
              <a:t> en santé </a:t>
            </a:r>
            <a:r>
              <a:rPr lang="en-US" sz="2400" dirty="0" err="1" smtClean="0">
                <a:solidFill>
                  <a:schemeClr val="tx1"/>
                </a:solidFill>
              </a:rPr>
              <a:t>animale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Votre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stratégie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doit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aborder</a:t>
            </a:r>
            <a:r>
              <a:rPr lang="en-US" sz="2400" dirty="0" smtClean="0">
                <a:solidFill>
                  <a:schemeClr val="tx1"/>
                </a:solidFill>
              </a:rPr>
              <a:t> les </a:t>
            </a:r>
            <a:r>
              <a:rPr lang="en-US" sz="2400" dirty="0" err="1" smtClean="0">
                <a:solidFill>
                  <a:schemeClr val="tx1"/>
                </a:solidFill>
              </a:rPr>
              <a:t>priorités</a:t>
            </a:r>
            <a:r>
              <a:rPr lang="en-US" sz="2400" dirty="0" smtClean="0">
                <a:solidFill>
                  <a:schemeClr val="tx1"/>
                </a:solidFill>
              </a:rPr>
              <a:t> des CSRA et </a:t>
            </a:r>
            <a:r>
              <a:rPr lang="en-US" sz="2400" dirty="0" err="1" smtClean="0">
                <a:solidFill>
                  <a:schemeClr val="tx1"/>
                </a:solidFill>
              </a:rPr>
              <a:t>décrire</a:t>
            </a:r>
            <a:r>
              <a:rPr lang="en-US" sz="2400" dirty="0" smtClean="0">
                <a:solidFill>
                  <a:schemeClr val="tx1"/>
                </a:solidFill>
              </a:rPr>
              <a:t> les </a:t>
            </a:r>
            <a:r>
              <a:rPr lang="en-US" sz="2400" dirty="0" err="1" smtClean="0">
                <a:solidFill>
                  <a:schemeClr val="tx1"/>
                </a:solidFill>
              </a:rPr>
              <a:t>voies</a:t>
            </a:r>
            <a:r>
              <a:rPr lang="en-US" sz="2400" dirty="0" smtClean="0">
                <a:solidFill>
                  <a:schemeClr val="tx1"/>
                </a:solidFill>
              </a:rPr>
              <a:t> de </a:t>
            </a:r>
            <a:r>
              <a:rPr lang="en-US" sz="2400" dirty="0" smtClean="0">
                <a:solidFill>
                  <a:schemeClr val="tx1"/>
                </a:solidFill>
              </a:rPr>
              <a:t>communication qui </a:t>
            </a:r>
            <a:r>
              <a:rPr lang="en-US" sz="2400" dirty="0" err="1" smtClean="0">
                <a:solidFill>
                  <a:schemeClr val="tx1"/>
                </a:solidFill>
              </a:rPr>
              <a:t>appuient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l’approche</a:t>
            </a:r>
            <a:r>
              <a:rPr lang="en-US" sz="2400" dirty="0" smtClean="0">
                <a:solidFill>
                  <a:schemeClr val="tx1"/>
                </a:solidFill>
              </a:rPr>
              <a:t> “</a:t>
            </a:r>
            <a:r>
              <a:rPr lang="en-US" sz="2400" dirty="0" err="1" smtClean="0">
                <a:solidFill>
                  <a:schemeClr val="tx1"/>
                </a:solidFill>
              </a:rPr>
              <a:t>Une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seule</a:t>
            </a:r>
            <a:r>
              <a:rPr lang="en-US" sz="2400" dirty="0" smtClean="0">
                <a:solidFill>
                  <a:schemeClr val="tx1"/>
                </a:solidFill>
              </a:rPr>
              <a:t> santé”.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BD3207D-B261-E543-A80E-DD60AF37444B}"/>
              </a:ext>
            </a:extLst>
          </p:cNvPr>
          <p:cNvSpPr txBox="1"/>
          <p:nvPr/>
        </p:nvSpPr>
        <p:spPr>
          <a:xfrm>
            <a:off x="2917074" y="681038"/>
            <a:ext cx="6334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2"/>
                </a:solidFill>
              </a:rPr>
              <a:t>Votre</a:t>
            </a:r>
            <a:r>
              <a:rPr lang="en-US" sz="2800" b="1" dirty="0" smtClean="0">
                <a:solidFill>
                  <a:schemeClr val="accent2"/>
                </a:solidFill>
              </a:rPr>
              <a:t> mission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4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4709</TotalTime>
  <Words>409</Words>
  <Application>Microsoft Office PowerPoint</Application>
  <PresentationFormat>Personnalisé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Office Theme</vt:lpstr>
      <vt:lpstr>RAM &amp; One Health</vt:lpstr>
      <vt:lpstr>L’objetif de ce module est de vous fournir des connaissances de base sur deux thèmes clés de la santé humaine, animale et environnementale:   Résistance aux antimicrobiens et l’approche “Une seule santé”;   A la fin de ce module vous devriez être en mesure de: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and Co-ordination</dc:title>
  <dc:creator>moodle muse</dc:creator>
  <cp:lastModifiedBy>USER</cp:lastModifiedBy>
  <cp:revision>131</cp:revision>
  <dcterms:created xsi:type="dcterms:W3CDTF">2019-03-08T08:48:09Z</dcterms:created>
  <dcterms:modified xsi:type="dcterms:W3CDTF">2019-09-17T10:31:24Z</dcterms:modified>
</cp:coreProperties>
</file>