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 ContentType="image/t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3" r:id="rId8"/>
    <p:sldId id="264" r:id="rId9"/>
    <p:sldId id="265" r:id="rId10"/>
    <p:sldId id="266" r:id="rId1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Verdana"/>
          <a:ea typeface="Verdana"/>
          <a:cs typeface="Verdan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Verdana"/>
          <a:ea typeface="Verdana"/>
          <a:cs typeface="Verdan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Verdana"/>
          <a:ea typeface="Verdana"/>
          <a:cs typeface="Verdana"/>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Verdana"/>
          <a:ea typeface="Verdana"/>
          <a:cs typeface="Verdana"/>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48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1143000" y="685800"/>
            <a:ext cx="4572000" cy="3429000"/>
          </a:xfrm>
          <a:prstGeom prst="rect">
            <a:avLst/>
          </a:prstGeom>
        </p:spPr>
        <p:txBody>
          <a:bodyPr/>
          <a:lstStyle/>
          <a:p>
            <a:endParaRPr/>
          </a:p>
        </p:txBody>
      </p:sp>
      <p:sp>
        <p:nvSpPr>
          <p:cNvPr id="125" name="Shape 125"/>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972562092"/>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5" name="Rectangle 8"/>
          <p:cNvSpPr/>
          <p:nvPr/>
        </p:nvSpPr>
        <p:spPr>
          <a:xfrm>
            <a:off x="0" y="6605516"/>
            <a:ext cx="12192000" cy="266133"/>
          </a:xfrm>
          <a:prstGeom prst="rect">
            <a:avLst/>
          </a:prstGeom>
          <a:solidFill>
            <a:srgbClr val="3FCBDA"/>
          </a:solidFill>
          <a:ln w="12700">
            <a:miter lim="400000"/>
          </a:ln>
        </p:spPr>
        <p:txBody>
          <a:bodyPr lIns="45719" rIns="45719" anchor="ctr"/>
          <a:lstStyle/>
          <a:p>
            <a:pPr algn="ctr">
              <a:defRPr sz="1200" b="1">
                <a:solidFill>
                  <a:srgbClr val="FFFFFF"/>
                </a:solidFill>
              </a:defRPr>
            </a:pPr>
            <a:endParaRPr/>
          </a:p>
        </p:txBody>
      </p:sp>
      <p:sp>
        <p:nvSpPr>
          <p:cNvPr id="16" name="Rectangle 9"/>
          <p:cNvSpPr/>
          <p:nvPr/>
        </p:nvSpPr>
        <p:spPr>
          <a:xfrm>
            <a:off x="0" y="6524969"/>
            <a:ext cx="12192000" cy="333031"/>
          </a:xfrm>
          <a:prstGeom prst="rect">
            <a:avLst/>
          </a:prstGeom>
          <a:solidFill>
            <a:srgbClr val="3FCBDA"/>
          </a:solidFill>
          <a:ln w="12700">
            <a:miter lim="400000"/>
          </a:ln>
        </p:spPr>
        <p:txBody>
          <a:bodyPr lIns="45719" rIns="45719" anchor="ctr"/>
          <a:lstStyle/>
          <a:p>
            <a:pPr algn="ctr">
              <a:defRPr>
                <a:solidFill>
                  <a:srgbClr val="FFFFFF"/>
                </a:solidFill>
              </a:defRPr>
            </a:pPr>
            <a:endParaRPr/>
          </a:p>
        </p:txBody>
      </p:sp>
      <p:sp>
        <p:nvSpPr>
          <p:cNvPr id="17" name="Footer Placeholder 4"/>
          <p:cNvSpPr txBox="1"/>
          <p:nvPr/>
        </p:nvSpPr>
        <p:spPr>
          <a:xfrm>
            <a:off x="-1" y="6544762"/>
            <a:ext cx="11472375" cy="472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p>
            <a:pPr>
              <a:defRPr sz="1200" b="1">
                <a:solidFill>
                  <a:srgbClr val="FFFFFF"/>
                </a:solidFill>
              </a:defRPr>
            </a:pPr>
            <a:r>
              <a:t>© 2019 - Institut Régional de Santé Publique – Communication and Coordination - Module E</a:t>
            </a:r>
          </a:p>
        </p:txBody>
      </p:sp>
      <p:sp>
        <p:nvSpPr>
          <p:cNvPr id="18"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
        <p:nvSpPr>
          <p:cNvPr id="19" name="Rectangle 6"/>
          <p:cNvSpPr/>
          <p:nvPr/>
        </p:nvSpPr>
        <p:spPr>
          <a:xfrm>
            <a:off x="0" y="6520719"/>
            <a:ext cx="12192000" cy="337280"/>
          </a:xfrm>
          <a:prstGeom prst="rect">
            <a:avLst/>
          </a:prstGeom>
          <a:solidFill>
            <a:srgbClr val="3FCBDA"/>
          </a:solidFill>
          <a:ln w="12700">
            <a:miter lim="400000"/>
          </a:ln>
        </p:spPr>
        <p:txBody>
          <a:bodyPr lIns="45719" rIns="45719" anchor="ctr"/>
          <a:lstStyle/>
          <a:p>
            <a:pPr algn="ctr">
              <a:defRPr>
                <a:solidFill>
                  <a:srgbClr val="FFFFFF"/>
                </a:solidFill>
              </a:defRPr>
            </a:pPr>
            <a:endParaRPr/>
          </a:p>
        </p:txBody>
      </p:sp>
      <p:sp>
        <p:nvSpPr>
          <p:cNvPr id="20" name="Title Text"/>
          <p:cNvSpPr txBox="1">
            <a:spLocks noGrp="1"/>
          </p:cNvSpPr>
          <p:nvPr>
            <p:ph type="title"/>
          </p:nvPr>
        </p:nvSpPr>
        <p:spPr>
          <a:xfrm>
            <a:off x="1523999" y="1991290"/>
            <a:ext cx="9144001" cy="1655763"/>
          </a:xfrm>
          <a:prstGeom prst="rect">
            <a:avLst/>
          </a:prstGeom>
        </p:spPr>
        <p:txBody>
          <a:bodyPr anchor="b"/>
          <a:lstStyle/>
          <a:p>
            <a:r>
              <a:t>Title Text</a:t>
            </a:r>
          </a:p>
        </p:txBody>
      </p:sp>
      <p:sp>
        <p:nvSpPr>
          <p:cNvPr id="21" name="Body Level One…"/>
          <p:cNvSpPr txBox="1">
            <a:spLocks noGrp="1"/>
          </p:cNvSpPr>
          <p:nvPr>
            <p:ph type="body" sz="quarter" idx="1"/>
          </p:nvPr>
        </p:nvSpPr>
        <p:spPr>
          <a:xfrm>
            <a:off x="1523999" y="4389077"/>
            <a:ext cx="9144001" cy="1655762"/>
          </a:xfrm>
          <a:prstGeom prst="rect">
            <a:avLst/>
          </a:prstGeom>
        </p:spPr>
        <p:txBody>
          <a:bodyPr/>
          <a:lstStyle>
            <a:lvl1pPr>
              <a:defRPr sz="2400">
                <a:solidFill>
                  <a:srgbClr val="767171"/>
                </a:solidFill>
              </a:defRPr>
            </a:lvl1pPr>
            <a:lvl2pPr marL="0" indent="457200">
              <a:buSzTx/>
              <a:buNone/>
              <a:defRPr sz="2400">
                <a:solidFill>
                  <a:srgbClr val="767171"/>
                </a:solidFill>
              </a:defRPr>
            </a:lvl2pPr>
            <a:lvl3pPr marL="0" indent="914400">
              <a:buSzTx/>
              <a:buNone/>
              <a:defRPr sz="2400">
                <a:solidFill>
                  <a:srgbClr val="767171"/>
                </a:solidFill>
              </a:defRPr>
            </a:lvl3pPr>
            <a:lvl4pPr marL="0" indent="1371600">
              <a:buSzTx/>
              <a:buNone/>
              <a:defRPr sz="2400">
                <a:solidFill>
                  <a:srgbClr val="767171"/>
                </a:solidFill>
              </a:defRPr>
            </a:lvl4pPr>
            <a:lvl5pPr marL="0" indent="1828800">
              <a:buSzTx/>
              <a:buNone/>
              <a:defRPr sz="2400">
                <a:solidFill>
                  <a:srgbClr val="767171"/>
                </a:solidFill>
              </a:defRPr>
            </a:lvl5pPr>
          </a:lstStyle>
          <a:p>
            <a:r>
              <a:t>Body Level One</a:t>
            </a:r>
          </a:p>
          <a:p>
            <a:pPr lvl="1"/>
            <a:r>
              <a:t>Body Level Two</a:t>
            </a:r>
          </a:p>
          <a:p>
            <a:pPr lvl="2"/>
            <a:r>
              <a:t>Body Level Three</a:t>
            </a:r>
          </a:p>
          <a:p>
            <a:pPr lvl="3"/>
            <a:r>
              <a:t>Body Level Four</a:t>
            </a:r>
          </a:p>
          <a:p>
            <a:pPr lvl="4"/>
            <a:r>
              <a:t>Body Level Five</a:t>
            </a:r>
          </a:p>
        </p:txBody>
      </p:sp>
      <p:sp>
        <p:nvSpPr>
          <p:cNvPr id="22" name="Rectangle 7"/>
          <p:cNvSpPr/>
          <p:nvPr/>
        </p:nvSpPr>
        <p:spPr>
          <a:xfrm>
            <a:off x="0" y="-2"/>
            <a:ext cx="12192000" cy="1749780"/>
          </a:xfrm>
          <a:prstGeom prst="rect">
            <a:avLst/>
          </a:prstGeom>
          <a:solidFill>
            <a:srgbClr val="6EB9FC"/>
          </a:solidFill>
          <a:ln w="12700">
            <a:miter lim="400000"/>
          </a:ln>
        </p:spPr>
        <p:txBody>
          <a:bodyPr lIns="45719" rIns="45719" anchor="ctr"/>
          <a:lstStyle/>
          <a:p>
            <a:pPr algn="ctr">
              <a:defRPr>
                <a:solidFill>
                  <a:srgbClr val="FFFFFF"/>
                </a:solidFill>
              </a:defRPr>
            </a:pPr>
            <a:endParaRPr/>
          </a:p>
        </p:txBody>
      </p:sp>
      <p:sp>
        <p:nvSpPr>
          <p:cNvPr id="23" name="TextBox 8"/>
          <p:cNvSpPr txBox="1"/>
          <p:nvPr/>
        </p:nvSpPr>
        <p:spPr>
          <a:xfrm>
            <a:off x="195260" y="5743769"/>
            <a:ext cx="11801476" cy="3708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a:solidFill>
                  <a:srgbClr val="FFFFFF"/>
                </a:solidFill>
              </a:defRPr>
            </a:lvl1pPr>
          </a:lstStyle>
          <a:p>
            <a:r>
              <a:t>Course: Emergency Risk Communication  </a:t>
            </a:r>
          </a:p>
        </p:txBody>
      </p:sp>
      <p:sp>
        <p:nvSpPr>
          <p:cNvPr id="24" name="Slide Number Placeholder 5"/>
          <p:cNvSpPr txBox="1"/>
          <p:nvPr/>
        </p:nvSpPr>
        <p:spPr>
          <a:xfrm>
            <a:off x="11214264" y="6554072"/>
            <a:ext cx="782473" cy="281941"/>
          </a:xfrm>
          <a:prstGeom prst="rect">
            <a:avLst/>
          </a:prstGeom>
          <a:ln w="12700">
            <a:miter lim="400000"/>
          </a:ln>
        </p:spPr>
        <p:txBody>
          <a:bodyPr lIns="45719" rIns="45719" anchor="ctr">
            <a:spAutoFit/>
          </a:bodyPr>
          <a:lstStyle/>
          <a:p>
            <a:pPr algn="r">
              <a:defRPr sz="1200" b="1">
                <a:solidFill>
                  <a:srgbClr val="FFFFFF"/>
                </a:solidFill>
              </a:defRPr>
            </a:pPr>
            <a:endParaRPr/>
          </a:p>
        </p:txBody>
      </p:sp>
      <p:sp>
        <p:nvSpPr>
          <p:cNvPr id="25" name="Footer Placeholder 4"/>
          <p:cNvSpPr txBox="1"/>
          <p:nvPr/>
        </p:nvSpPr>
        <p:spPr>
          <a:xfrm>
            <a:off x="-1" y="6544762"/>
            <a:ext cx="11472375" cy="472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p>
            <a:pPr>
              <a:defRPr sz="1200" b="1">
                <a:solidFill>
                  <a:srgbClr val="FFFFFF"/>
                </a:solidFill>
              </a:defRPr>
            </a:pPr>
            <a:r>
              <a:t>© 2019 - Institut Régional de Santé Publique – Communication and Coordination - Module Leadership &amp; Incident Command System</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32" name="Rectangle 8"/>
          <p:cNvSpPr/>
          <p:nvPr/>
        </p:nvSpPr>
        <p:spPr>
          <a:xfrm>
            <a:off x="0" y="6605516"/>
            <a:ext cx="12192000" cy="266133"/>
          </a:xfrm>
          <a:prstGeom prst="rect">
            <a:avLst/>
          </a:prstGeom>
          <a:solidFill>
            <a:srgbClr val="3FCBDA"/>
          </a:solidFill>
          <a:ln w="12700">
            <a:miter lim="400000"/>
          </a:ln>
        </p:spPr>
        <p:txBody>
          <a:bodyPr lIns="45719" rIns="45719" anchor="ctr"/>
          <a:lstStyle/>
          <a:p>
            <a:pPr algn="ctr">
              <a:defRPr sz="1200" b="1">
                <a:solidFill>
                  <a:srgbClr val="FFFFFF"/>
                </a:solidFill>
              </a:defRPr>
            </a:pPr>
            <a:endParaRPr/>
          </a:p>
        </p:txBody>
      </p:sp>
      <p:sp>
        <p:nvSpPr>
          <p:cNvPr id="33" name="Rectangle 9"/>
          <p:cNvSpPr/>
          <p:nvPr/>
        </p:nvSpPr>
        <p:spPr>
          <a:xfrm>
            <a:off x="0" y="6524969"/>
            <a:ext cx="12192000" cy="333031"/>
          </a:xfrm>
          <a:prstGeom prst="rect">
            <a:avLst/>
          </a:prstGeom>
          <a:solidFill>
            <a:srgbClr val="3FCBDA"/>
          </a:solidFill>
          <a:ln w="12700">
            <a:miter lim="400000"/>
          </a:ln>
        </p:spPr>
        <p:txBody>
          <a:bodyPr lIns="45719" rIns="45719" anchor="ctr"/>
          <a:lstStyle/>
          <a:p>
            <a:pPr algn="ctr">
              <a:defRPr>
                <a:solidFill>
                  <a:srgbClr val="FFFFFF"/>
                </a:solidFill>
              </a:defRPr>
            </a:pPr>
            <a:endParaRPr/>
          </a:p>
        </p:txBody>
      </p:sp>
      <p:sp>
        <p:nvSpPr>
          <p:cNvPr id="34" name="Footer Placeholder 4"/>
          <p:cNvSpPr txBox="1"/>
          <p:nvPr/>
        </p:nvSpPr>
        <p:spPr>
          <a:xfrm>
            <a:off x="-1" y="6544762"/>
            <a:ext cx="11472375" cy="472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p>
            <a:pPr>
              <a:defRPr sz="1200" b="1">
                <a:solidFill>
                  <a:srgbClr val="FFFFFF"/>
                </a:solidFill>
              </a:defRPr>
            </a:pPr>
            <a:r>
              <a:t>© 2019 - Institut Régional de Santé Publique – Communication and Coordination - Module 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
        <p:nvSpPr>
          <p:cNvPr id="36" name="Title Text"/>
          <p:cNvSpPr txBox="1">
            <a:spLocks noGrp="1"/>
          </p:cNvSpPr>
          <p:nvPr>
            <p:ph type="title"/>
          </p:nvPr>
        </p:nvSpPr>
        <p:spPr>
          <a:xfrm>
            <a:off x="838200" y="365124"/>
            <a:ext cx="10515600" cy="3702873"/>
          </a:xfrm>
          <a:prstGeom prst="rect">
            <a:avLst/>
          </a:prstGeom>
        </p:spPr>
        <p:txBody>
          <a:bodyPr/>
          <a:lstStyle/>
          <a:p>
            <a:r>
              <a:t>Title Text</a:t>
            </a:r>
          </a:p>
        </p:txBody>
      </p:sp>
      <p:sp>
        <p:nvSpPr>
          <p:cNvPr id="37" name="Body Level One…"/>
          <p:cNvSpPr txBox="1">
            <a:spLocks noGrp="1"/>
          </p:cNvSpPr>
          <p:nvPr>
            <p:ph type="body" sz="half" idx="1"/>
          </p:nvPr>
        </p:nvSpPr>
        <p:spPr>
          <a:xfrm>
            <a:off x="838200" y="4167265"/>
            <a:ext cx="10515600" cy="200969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44" name="Rectangle 8"/>
          <p:cNvSpPr/>
          <p:nvPr/>
        </p:nvSpPr>
        <p:spPr>
          <a:xfrm>
            <a:off x="0" y="6605516"/>
            <a:ext cx="12192000" cy="266133"/>
          </a:xfrm>
          <a:prstGeom prst="rect">
            <a:avLst/>
          </a:prstGeom>
          <a:solidFill>
            <a:srgbClr val="3FCBDA"/>
          </a:solidFill>
          <a:ln w="12700">
            <a:miter lim="400000"/>
          </a:ln>
        </p:spPr>
        <p:txBody>
          <a:bodyPr lIns="45719" rIns="45719" anchor="ctr"/>
          <a:lstStyle/>
          <a:p>
            <a:pPr algn="ctr">
              <a:defRPr sz="1200" b="1">
                <a:solidFill>
                  <a:srgbClr val="FFFFFF"/>
                </a:solidFill>
              </a:defRPr>
            </a:pPr>
            <a:endParaRPr/>
          </a:p>
        </p:txBody>
      </p:sp>
      <p:sp>
        <p:nvSpPr>
          <p:cNvPr id="45" name="Rectangle 9"/>
          <p:cNvSpPr/>
          <p:nvPr/>
        </p:nvSpPr>
        <p:spPr>
          <a:xfrm>
            <a:off x="0" y="6524969"/>
            <a:ext cx="12192000" cy="333031"/>
          </a:xfrm>
          <a:prstGeom prst="rect">
            <a:avLst/>
          </a:prstGeom>
          <a:solidFill>
            <a:srgbClr val="3FCBDA"/>
          </a:solidFill>
          <a:ln w="12700">
            <a:miter lim="400000"/>
          </a:ln>
        </p:spPr>
        <p:txBody>
          <a:bodyPr lIns="45719" rIns="45719" anchor="ctr"/>
          <a:lstStyle/>
          <a:p>
            <a:pPr algn="ctr">
              <a:defRPr>
                <a:solidFill>
                  <a:srgbClr val="FFFFFF"/>
                </a:solidFill>
              </a:defRPr>
            </a:pPr>
            <a:endParaRPr/>
          </a:p>
        </p:txBody>
      </p:sp>
      <p:sp>
        <p:nvSpPr>
          <p:cNvPr id="46" name="Footer Placeholder 4"/>
          <p:cNvSpPr txBox="1"/>
          <p:nvPr/>
        </p:nvSpPr>
        <p:spPr>
          <a:xfrm>
            <a:off x="-1" y="6544762"/>
            <a:ext cx="11472375" cy="472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p>
            <a:pPr>
              <a:defRPr sz="1200" b="1">
                <a:solidFill>
                  <a:srgbClr val="FFFFFF"/>
                </a:solidFill>
              </a:defRPr>
            </a:pPr>
            <a:r>
              <a:t>© 2019 - Institut Régional de Santé Publique – Communication and Coordination - Module E</a:t>
            </a:r>
          </a:p>
        </p:txBody>
      </p:sp>
      <p:sp>
        <p:nvSpPr>
          <p:cNvPr id="47"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
        <p:nvSpPr>
          <p:cNvPr id="48" name="Title Text"/>
          <p:cNvSpPr txBox="1">
            <a:spLocks noGrp="1"/>
          </p:cNvSpPr>
          <p:nvPr>
            <p:ph type="title"/>
          </p:nvPr>
        </p:nvSpPr>
        <p:spPr>
          <a:xfrm>
            <a:off x="831850" y="1709738"/>
            <a:ext cx="10515600" cy="2852737"/>
          </a:xfrm>
          <a:prstGeom prst="rect">
            <a:avLst/>
          </a:prstGeom>
        </p:spPr>
        <p:txBody>
          <a:bodyPr anchor="b"/>
          <a:lstStyle/>
          <a:p>
            <a:r>
              <a:t>Title Text</a:t>
            </a:r>
          </a:p>
        </p:txBody>
      </p:sp>
      <p:sp>
        <p:nvSpPr>
          <p:cNvPr id="49" name="Body Level One…"/>
          <p:cNvSpPr txBox="1">
            <a:spLocks noGrp="1"/>
          </p:cNvSpPr>
          <p:nvPr>
            <p:ph type="body" sz="quarter" idx="1"/>
          </p:nvPr>
        </p:nvSpPr>
        <p:spPr>
          <a:xfrm>
            <a:off x="831850" y="4589462"/>
            <a:ext cx="10515600" cy="1500188"/>
          </a:xfrm>
          <a:prstGeom prst="rect">
            <a:avLst/>
          </a:prstGeom>
        </p:spPr>
        <p:txBody>
          <a:bodyPr/>
          <a:lstStyle>
            <a:lvl1pPr>
              <a:defRPr sz="2400"/>
            </a:lvl1pPr>
            <a:lvl2pPr marL="0" indent="457200">
              <a:buSzTx/>
              <a:buNone/>
              <a:defRPr sz="2400"/>
            </a:lvl2pPr>
            <a:lvl3pPr marL="0" indent="914400">
              <a:buSzTx/>
              <a:buNone/>
              <a:defRPr sz="2400"/>
            </a:lvl3pPr>
            <a:lvl4pPr marL="0" indent="1371600">
              <a:buSzTx/>
              <a:buNone/>
              <a:defRPr sz="2400"/>
            </a:lvl4pPr>
            <a:lvl5pPr marL="0" indent="1828800">
              <a:buSzTx/>
              <a:buNone/>
              <a:defRPr sz="24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56" name="Rectangle 8"/>
          <p:cNvSpPr/>
          <p:nvPr/>
        </p:nvSpPr>
        <p:spPr>
          <a:xfrm>
            <a:off x="0" y="6605516"/>
            <a:ext cx="12192000" cy="266133"/>
          </a:xfrm>
          <a:prstGeom prst="rect">
            <a:avLst/>
          </a:prstGeom>
          <a:solidFill>
            <a:srgbClr val="3FCBDA"/>
          </a:solidFill>
          <a:ln w="12700">
            <a:miter lim="400000"/>
          </a:ln>
        </p:spPr>
        <p:txBody>
          <a:bodyPr lIns="45719" rIns="45719" anchor="ctr"/>
          <a:lstStyle/>
          <a:p>
            <a:pPr algn="ctr">
              <a:defRPr sz="1200" b="1">
                <a:solidFill>
                  <a:srgbClr val="FFFFFF"/>
                </a:solidFill>
              </a:defRPr>
            </a:pPr>
            <a:endParaRPr/>
          </a:p>
        </p:txBody>
      </p:sp>
      <p:sp>
        <p:nvSpPr>
          <p:cNvPr id="57" name="Rectangle 9"/>
          <p:cNvSpPr/>
          <p:nvPr/>
        </p:nvSpPr>
        <p:spPr>
          <a:xfrm>
            <a:off x="0" y="6524969"/>
            <a:ext cx="12192000" cy="333031"/>
          </a:xfrm>
          <a:prstGeom prst="rect">
            <a:avLst/>
          </a:prstGeom>
          <a:solidFill>
            <a:srgbClr val="3FCBDA"/>
          </a:solidFill>
          <a:ln w="12700">
            <a:miter lim="400000"/>
          </a:ln>
        </p:spPr>
        <p:txBody>
          <a:bodyPr lIns="45719" rIns="45719" anchor="ctr"/>
          <a:lstStyle/>
          <a:p>
            <a:pPr algn="ctr">
              <a:defRPr>
                <a:solidFill>
                  <a:srgbClr val="FFFFFF"/>
                </a:solidFill>
              </a:defRPr>
            </a:pPr>
            <a:endParaRPr/>
          </a:p>
        </p:txBody>
      </p:sp>
      <p:sp>
        <p:nvSpPr>
          <p:cNvPr id="58" name="Footer Placeholder 4"/>
          <p:cNvSpPr txBox="1"/>
          <p:nvPr/>
        </p:nvSpPr>
        <p:spPr>
          <a:xfrm>
            <a:off x="-1" y="6544762"/>
            <a:ext cx="11472375" cy="472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p>
            <a:pPr>
              <a:defRPr sz="1200" b="1">
                <a:solidFill>
                  <a:srgbClr val="FFFFFF"/>
                </a:solidFill>
              </a:defRPr>
            </a:pPr>
            <a:r>
              <a:t>© 2019 - Institut Régional de Santé Publique – Communication and Coordination - Module E</a:t>
            </a: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
        <p:nvSpPr>
          <p:cNvPr id="60" name="Title Text"/>
          <p:cNvSpPr txBox="1">
            <a:spLocks noGrp="1"/>
          </p:cNvSpPr>
          <p:nvPr>
            <p:ph type="title"/>
          </p:nvPr>
        </p:nvSpPr>
        <p:spPr>
          <a:xfrm>
            <a:off x="838200" y="365125"/>
            <a:ext cx="10515600" cy="1354494"/>
          </a:xfrm>
          <a:prstGeom prst="rect">
            <a:avLst/>
          </a:prstGeom>
        </p:spPr>
        <p:txBody>
          <a:bodyPr/>
          <a:lstStyle/>
          <a:p>
            <a:r>
              <a:t>Title Text</a:t>
            </a:r>
          </a:p>
        </p:txBody>
      </p:sp>
      <p:sp>
        <p:nvSpPr>
          <p:cNvPr id="61"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68" name="Rectangle 8"/>
          <p:cNvSpPr/>
          <p:nvPr/>
        </p:nvSpPr>
        <p:spPr>
          <a:xfrm>
            <a:off x="0" y="6605516"/>
            <a:ext cx="12192000" cy="266133"/>
          </a:xfrm>
          <a:prstGeom prst="rect">
            <a:avLst/>
          </a:prstGeom>
          <a:solidFill>
            <a:srgbClr val="3FCBDA"/>
          </a:solidFill>
          <a:ln w="12700">
            <a:miter lim="400000"/>
          </a:ln>
        </p:spPr>
        <p:txBody>
          <a:bodyPr lIns="45719" rIns="45719" anchor="ctr"/>
          <a:lstStyle/>
          <a:p>
            <a:pPr algn="ctr">
              <a:defRPr sz="1200" b="1">
                <a:solidFill>
                  <a:srgbClr val="FFFFFF"/>
                </a:solidFill>
              </a:defRPr>
            </a:pPr>
            <a:endParaRPr/>
          </a:p>
        </p:txBody>
      </p:sp>
      <p:sp>
        <p:nvSpPr>
          <p:cNvPr id="69" name="Rectangle 9"/>
          <p:cNvSpPr/>
          <p:nvPr/>
        </p:nvSpPr>
        <p:spPr>
          <a:xfrm>
            <a:off x="0" y="6524969"/>
            <a:ext cx="12192000" cy="333031"/>
          </a:xfrm>
          <a:prstGeom prst="rect">
            <a:avLst/>
          </a:prstGeom>
          <a:solidFill>
            <a:srgbClr val="3FCBDA"/>
          </a:solidFill>
          <a:ln w="12700">
            <a:miter lim="400000"/>
          </a:ln>
        </p:spPr>
        <p:txBody>
          <a:bodyPr lIns="45719" rIns="45719" anchor="ctr"/>
          <a:lstStyle/>
          <a:p>
            <a:pPr algn="ctr">
              <a:defRPr>
                <a:solidFill>
                  <a:srgbClr val="FFFFFF"/>
                </a:solidFill>
              </a:defRPr>
            </a:pPr>
            <a:endParaRPr/>
          </a:p>
        </p:txBody>
      </p:sp>
      <p:sp>
        <p:nvSpPr>
          <p:cNvPr id="70" name="Footer Placeholder 4"/>
          <p:cNvSpPr txBox="1"/>
          <p:nvPr/>
        </p:nvSpPr>
        <p:spPr>
          <a:xfrm>
            <a:off x="-1" y="6544762"/>
            <a:ext cx="11472375" cy="472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p>
            <a:pPr>
              <a:defRPr sz="1200" b="1">
                <a:solidFill>
                  <a:srgbClr val="FFFFFF"/>
                </a:solidFill>
              </a:defRPr>
            </a:pPr>
            <a:r>
              <a:t>© 2019 - Institut Régional de Santé Publique – Communication and Coordination - Module E</a:t>
            </a:r>
          </a:p>
        </p:txBody>
      </p:sp>
      <p:sp>
        <p:nvSpPr>
          <p:cNvPr id="71"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
        <p:nvSpPr>
          <p:cNvPr id="72"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73" name="Body Level One…"/>
          <p:cNvSpPr txBox="1">
            <a:spLocks noGrp="1"/>
          </p:cNvSpPr>
          <p:nvPr>
            <p:ph type="body" sz="quarter" idx="1"/>
          </p:nvPr>
        </p:nvSpPr>
        <p:spPr>
          <a:xfrm>
            <a:off x="839787" y="1681163"/>
            <a:ext cx="5157789" cy="823913"/>
          </a:xfrm>
          <a:prstGeom prst="rect">
            <a:avLst/>
          </a:prstGeom>
        </p:spPr>
        <p:txBody>
          <a:bodyPr anchor="b"/>
          <a:lstStyle>
            <a:lvl1pPr>
              <a:defRPr sz="3200"/>
            </a:lvl1pPr>
            <a:lvl2pPr marL="0" indent="457200">
              <a:buSzTx/>
              <a:buNone/>
              <a:defRPr sz="3200"/>
            </a:lvl2pPr>
            <a:lvl3pPr marL="0" indent="914400">
              <a:buSzTx/>
              <a:buNone/>
              <a:defRPr sz="3200"/>
            </a:lvl3pPr>
            <a:lvl4pPr marL="0" indent="1371600">
              <a:buSzTx/>
              <a:buNone/>
              <a:defRPr sz="3200"/>
            </a:lvl4pPr>
            <a:lvl5pPr marL="0" indent="1828800">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4"/>
          <p:cNvSpPr>
            <a:spLocks noGrp="1"/>
          </p:cNvSpPr>
          <p:nvPr>
            <p:ph type="body" sz="quarter" idx="13"/>
          </p:nvPr>
        </p:nvSpPr>
        <p:spPr>
          <a:xfrm>
            <a:off x="6172200" y="1681163"/>
            <a:ext cx="5183188" cy="823913"/>
          </a:xfrm>
          <a:prstGeom prst="rect">
            <a:avLst/>
          </a:prstGeom>
        </p:spPr>
        <p:txBody>
          <a:bodyPr anchor="b"/>
          <a:lstStyle/>
          <a:p>
            <a:pPr algn="r">
              <a:defRPr sz="3200"/>
            </a:pPr>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81"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
        <p:nvSpPr>
          <p:cNvPr id="82" name="Title Text"/>
          <p:cNvSpPr txBox="1">
            <a:spLocks noGrp="1"/>
          </p:cNvSpPr>
          <p:nvPr>
            <p:ph type="title"/>
          </p:nvPr>
        </p:nvSpPr>
        <p:spPr>
          <a:prstGeom prst="rect">
            <a:avLst/>
          </a:prstGeom>
        </p:spPr>
        <p:txBody>
          <a:bodyPr/>
          <a:lstStyle/>
          <a:p>
            <a:r>
              <a:t>Title Text</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89" name="Rectangle 8"/>
          <p:cNvSpPr/>
          <p:nvPr/>
        </p:nvSpPr>
        <p:spPr>
          <a:xfrm>
            <a:off x="0" y="6605516"/>
            <a:ext cx="12192000" cy="266133"/>
          </a:xfrm>
          <a:prstGeom prst="rect">
            <a:avLst/>
          </a:prstGeom>
          <a:solidFill>
            <a:srgbClr val="3FCBDA"/>
          </a:solidFill>
          <a:ln w="12700">
            <a:miter lim="400000"/>
          </a:ln>
        </p:spPr>
        <p:txBody>
          <a:bodyPr lIns="45719" rIns="45719" anchor="ctr"/>
          <a:lstStyle/>
          <a:p>
            <a:pPr algn="ctr">
              <a:defRPr sz="1200" b="1">
                <a:solidFill>
                  <a:srgbClr val="FFFFFF"/>
                </a:solidFill>
              </a:defRPr>
            </a:pPr>
            <a:endParaRPr/>
          </a:p>
        </p:txBody>
      </p:sp>
      <p:sp>
        <p:nvSpPr>
          <p:cNvPr id="90" name="Rectangle 9"/>
          <p:cNvSpPr/>
          <p:nvPr/>
        </p:nvSpPr>
        <p:spPr>
          <a:xfrm>
            <a:off x="0" y="6524969"/>
            <a:ext cx="12192000" cy="333031"/>
          </a:xfrm>
          <a:prstGeom prst="rect">
            <a:avLst/>
          </a:prstGeom>
          <a:solidFill>
            <a:srgbClr val="3FCBDA"/>
          </a:solidFill>
          <a:ln w="12700">
            <a:miter lim="400000"/>
          </a:ln>
        </p:spPr>
        <p:txBody>
          <a:bodyPr lIns="45719" rIns="45719" anchor="ctr"/>
          <a:lstStyle/>
          <a:p>
            <a:pPr algn="ctr">
              <a:defRPr>
                <a:solidFill>
                  <a:srgbClr val="FFFFFF"/>
                </a:solidFill>
              </a:defRPr>
            </a:pPr>
            <a:endParaRPr/>
          </a:p>
        </p:txBody>
      </p:sp>
      <p:sp>
        <p:nvSpPr>
          <p:cNvPr id="91" name="Footer Placeholder 4"/>
          <p:cNvSpPr txBox="1"/>
          <p:nvPr/>
        </p:nvSpPr>
        <p:spPr>
          <a:xfrm>
            <a:off x="-1" y="6544762"/>
            <a:ext cx="11472375" cy="472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p>
            <a:pPr>
              <a:defRPr sz="1200" b="1">
                <a:solidFill>
                  <a:srgbClr val="FFFFFF"/>
                </a:solidFill>
              </a:defRPr>
            </a:pPr>
            <a:r>
              <a:t>© 2019 - Institut Régional de Santé Publique – Communication and Coordination - Module E</a:t>
            </a:r>
          </a:p>
        </p:txBody>
      </p:sp>
      <p:sp>
        <p:nvSpPr>
          <p:cNvPr id="92"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99" name="Rectangle 8"/>
          <p:cNvSpPr/>
          <p:nvPr/>
        </p:nvSpPr>
        <p:spPr>
          <a:xfrm>
            <a:off x="0" y="6605516"/>
            <a:ext cx="12192000" cy="266133"/>
          </a:xfrm>
          <a:prstGeom prst="rect">
            <a:avLst/>
          </a:prstGeom>
          <a:solidFill>
            <a:srgbClr val="3FCBDA"/>
          </a:solidFill>
          <a:ln w="12700">
            <a:miter lim="400000"/>
          </a:ln>
        </p:spPr>
        <p:txBody>
          <a:bodyPr lIns="45719" rIns="45719" anchor="ctr"/>
          <a:lstStyle/>
          <a:p>
            <a:pPr algn="ctr">
              <a:defRPr sz="1200" b="1">
                <a:solidFill>
                  <a:srgbClr val="FFFFFF"/>
                </a:solidFill>
              </a:defRPr>
            </a:pPr>
            <a:endParaRPr/>
          </a:p>
        </p:txBody>
      </p:sp>
      <p:sp>
        <p:nvSpPr>
          <p:cNvPr id="100" name="Rectangle 9"/>
          <p:cNvSpPr/>
          <p:nvPr/>
        </p:nvSpPr>
        <p:spPr>
          <a:xfrm>
            <a:off x="0" y="6524969"/>
            <a:ext cx="12192000" cy="333031"/>
          </a:xfrm>
          <a:prstGeom prst="rect">
            <a:avLst/>
          </a:prstGeom>
          <a:solidFill>
            <a:srgbClr val="3FCBDA"/>
          </a:solidFill>
          <a:ln w="12700">
            <a:miter lim="400000"/>
          </a:ln>
        </p:spPr>
        <p:txBody>
          <a:bodyPr lIns="45719" rIns="45719" anchor="ctr"/>
          <a:lstStyle/>
          <a:p>
            <a:pPr algn="ctr">
              <a:defRPr>
                <a:solidFill>
                  <a:srgbClr val="FFFFFF"/>
                </a:solidFill>
              </a:defRPr>
            </a:pPr>
            <a:endParaRPr/>
          </a:p>
        </p:txBody>
      </p:sp>
      <p:sp>
        <p:nvSpPr>
          <p:cNvPr id="101" name="Footer Placeholder 4"/>
          <p:cNvSpPr txBox="1"/>
          <p:nvPr/>
        </p:nvSpPr>
        <p:spPr>
          <a:xfrm>
            <a:off x="-1" y="6544762"/>
            <a:ext cx="11472375" cy="472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p>
            <a:pPr>
              <a:defRPr sz="1200" b="1">
                <a:solidFill>
                  <a:srgbClr val="FFFFFF"/>
                </a:solidFill>
              </a:defRPr>
            </a:pPr>
            <a:r>
              <a:t>© 2019 - Institut Régional de Santé Publique – Communication and Coordination - Module E</a:t>
            </a:r>
          </a:p>
        </p:txBody>
      </p:sp>
      <p:sp>
        <p:nvSpPr>
          <p:cNvPr id="102"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
        <p:nvSpPr>
          <p:cNvPr id="103"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104"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0" indent="1828800">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05" name="Text Placeholder 3"/>
          <p:cNvSpPr>
            <a:spLocks noGrp="1"/>
          </p:cNvSpPr>
          <p:nvPr>
            <p:ph type="body" sz="quarter" idx="13"/>
          </p:nvPr>
        </p:nvSpPr>
        <p:spPr>
          <a:xfrm>
            <a:off x="839787" y="2057400"/>
            <a:ext cx="3932239" cy="3811588"/>
          </a:xfrm>
          <a:prstGeom prst="rect">
            <a:avLst/>
          </a:prstGeom>
        </p:spPr>
        <p:txBody>
          <a:bodyPr/>
          <a:lstStyle/>
          <a:p>
            <a:pPr>
              <a:defRPr sz="1600"/>
            </a:pPr>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112" name="Rectangle 8"/>
          <p:cNvSpPr/>
          <p:nvPr/>
        </p:nvSpPr>
        <p:spPr>
          <a:xfrm>
            <a:off x="0" y="6605516"/>
            <a:ext cx="12192000" cy="266133"/>
          </a:xfrm>
          <a:prstGeom prst="rect">
            <a:avLst/>
          </a:prstGeom>
          <a:solidFill>
            <a:srgbClr val="3FCBDA"/>
          </a:solidFill>
          <a:ln w="12700">
            <a:miter lim="400000"/>
          </a:ln>
        </p:spPr>
        <p:txBody>
          <a:bodyPr lIns="45719" rIns="45719" anchor="ctr"/>
          <a:lstStyle/>
          <a:p>
            <a:pPr algn="ctr">
              <a:defRPr sz="1200" b="1">
                <a:solidFill>
                  <a:srgbClr val="FFFFFF"/>
                </a:solidFill>
              </a:defRPr>
            </a:pPr>
            <a:endParaRPr/>
          </a:p>
        </p:txBody>
      </p:sp>
      <p:sp>
        <p:nvSpPr>
          <p:cNvPr id="113" name="Rectangle 9"/>
          <p:cNvSpPr/>
          <p:nvPr/>
        </p:nvSpPr>
        <p:spPr>
          <a:xfrm>
            <a:off x="0" y="6524969"/>
            <a:ext cx="12192000" cy="333031"/>
          </a:xfrm>
          <a:prstGeom prst="rect">
            <a:avLst/>
          </a:prstGeom>
          <a:solidFill>
            <a:srgbClr val="3FCBDA"/>
          </a:solidFill>
          <a:ln w="12700">
            <a:miter lim="400000"/>
          </a:ln>
        </p:spPr>
        <p:txBody>
          <a:bodyPr lIns="45719" rIns="45719" anchor="ctr"/>
          <a:lstStyle/>
          <a:p>
            <a:pPr algn="ctr">
              <a:defRPr>
                <a:solidFill>
                  <a:srgbClr val="FFFFFF"/>
                </a:solidFill>
              </a:defRPr>
            </a:pPr>
            <a:endParaRPr/>
          </a:p>
        </p:txBody>
      </p:sp>
      <p:sp>
        <p:nvSpPr>
          <p:cNvPr id="114" name="Footer Placeholder 4"/>
          <p:cNvSpPr txBox="1"/>
          <p:nvPr/>
        </p:nvSpPr>
        <p:spPr>
          <a:xfrm>
            <a:off x="-1" y="6544762"/>
            <a:ext cx="11472375" cy="472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p>
            <a:pPr>
              <a:defRPr sz="1200" b="1">
                <a:solidFill>
                  <a:srgbClr val="FFFFFF"/>
                </a:solidFill>
              </a:defRPr>
            </a:pPr>
            <a:r>
              <a:t>© 2019 - Institut Régional de Santé Publique – Communication and Coordination - Module E</a:t>
            </a:r>
          </a:p>
        </p:txBody>
      </p:sp>
      <p:sp>
        <p:nvSpPr>
          <p:cNvPr id="115"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
        <p:nvSpPr>
          <p:cNvPr id="116"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117" name="Picture Placeholder 2"/>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118" name="Body Level One…"/>
          <p:cNvSpPr txBox="1">
            <a:spLocks noGrp="1"/>
          </p:cNvSpPr>
          <p:nvPr>
            <p:ph type="body" sz="quarter" idx="1"/>
          </p:nvPr>
        </p:nvSpPr>
        <p:spPr>
          <a:xfrm>
            <a:off x="839787" y="2057400"/>
            <a:ext cx="3932239" cy="3811588"/>
          </a:xfrm>
          <a:prstGeom prst="rect">
            <a:avLst/>
          </a:prstGeom>
        </p:spPr>
        <p:txBody>
          <a:bodyPr/>
          <a:lstStyle>
            <a:lvl1pPr>
              <a:defRPr sz="1600"/>
            </a:lvl1pPr>
            <a:lvl2pPr marL="0" indent="457200">
              <a:buSzTx/>
              <a:buNone/>
              <a:defRPr sz="1600"/>
            </a:lvl2pPr>
            <a:lvl3pPr marL="0" indent="914400">
              <a:buSzTx/>
              <a:buNone/>
              <a:defRPr sz="1600"/>
            </a:lvl3pPr>
            <a:lvl4pPr marL="0" indent="1371600">
              <a:buSzTx/>
              <a:buNone/>
              <a:defRPr sz="1600"/>
            </a:lvl4pPr>
            <a:lvl5pPr marL="0" indent="1828800">
              <a:buSzTx/>
              <a:buNone/>
              <a:defRPr sz="16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p:nvPr/>
        </p:nvSpPr>
        <p:spPr>
          <a:xfrm>
            <a:off x="0" y="6605516"/>
            <a:ext cx="12192000" cy="266133"/>
          </a:xfrm>
          <a:prstGeom prst="rect">
            <a:avLst/>
          </a:prstGeom>
          <a:solidFill>
            <a:srgbClr val="3FCBDA"/>
          </a:solidFill>
          <a:ln w="12700">
            <a:miter lim="400000"/>
          </a:ln>
        </p:spPr>
        <p:txBody>
          <a:bodyPr lIns="45719" rIns="45719" anchor="ctr"/>
          <a:lstStyle/>
          <a:p>
            <a:pPr algn="ctr">
              <a:defRPr sz="1200" b="1">
                <a:solidFill>
                  <a:srgbClr val="FFFFFF"/>
                </a:solidFill>
              </a:defRPr>
            </a:pPr>
            <a:endParaRPr/>
          </a:p>
        </p:txBody>
      </p:sp>
      <p:sp>
        <p:nvSpPr>
          <p:cNvPr id="3" name="Rectangle 9"/>
          <p:cNvSpPr/>
          <p:nvPr/>
        </p:nvSpPr>
        <p:spPr>
          <a:xfrm>
            <a:off x="0" y="6524969"/>
            <a:ext cx="12192000" cy="333031"/>
          </a:xfrm>
          <a:prstGeom prst="rect">
            <a:avLst/>
          </a:prstGeom>
          <a:solidFill>
            <a:srgbClr val="3FCBDA"/>
          </a:solidFill>
          <a:ln w="12700">
            <a:miter lim="400000"/>
          </a:ln>
        </p:spPr>
        <p:txBody>
          <a:bodyPr lIns="45719" rIns="45719" anchor="ctr"/>
          <a:lstStyle/>
          <a:p>
            <a:pPr algn="ctr">
              <a:defRPr>
                <a:solidFill>
                  <a:srgbClr val="FFFFFF"/>
                </a:solidFill>
              </a:defRPr>
            </a:pPr>
            <a:endParaRPr/>
          </a:p>
        </p:txBody>
      </p:sp>
      <p:sp>
        <p:nvSpPr>
          <p:cNvPr id="4" name="Footer Placeholder 4"/>
          <p:cNvSpPr txBox="1"/>
          <p:nvPr/>
        </p:nvSpPr>
        <p:spPr>
          <a:xfrm>
            <a:off x="-1" y="6544762"/>
            <a:ext cx="11472375" cy="472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p>
            <a:pPr>
              <a:defRPr sz="1200" b="1">
                <a:solidFill>
                  <a:srgbClr val="FFFFFF"/>
                </a:solidFill>
              </a:defRPr>
            </a:pPr>
            <a:r>
              <a:t>© 2019 - Institut Régional de Santé Publique – Communication and Coordination - Module E</a:t>
            </a:r>
          </a:p>
        </p:txBody>
      </p:sp>
      <p:sp>
        <p:nvSpPr>
          <p:cNvPr id="5" name="Slide Number"/>
          <p:cNvSpPr txBox="1">
            <a:spLocks noGrp="1"/>
          </p:cNvSpPr>
          <p:nvPr>
            <p:ph type="sldNum" sz="quarter" idx="2"/>
          </p:nvPr>
        </p:nvSpPr>
        <p:spPr>
          <a:xfrm>
            <a:off x="11675902" y="6542921"/>
            <a:ext cx="320835" cy="281941"/>
          </a:xfrm>
          <a:prstGeom prst="rect">
            <a:avLst/>
          </a:prstGeom>
          <a:ln w="12700">
            <a:miter lim="400000"/>
          </a:ln>
        </p:spPr>
        <p:txBody>
          <a:bodyPr wrap="none" lIns="45719" rIns="45719" anchor="ctr">
            <a:spAutoFit/>
          </a:bodyPr>
          <a:lstStyle>
            <a:lvl1pPr algn="r">
              <a:defRPr sz="1200" b="1">
                <a:solidFill>
                  <a:srgbClr val="FFFFFF"/>
                </a:solidFill>
              </a:defRPr>
            </a:lvl1pPr>
          </a:lstStyle>
          <a:p>
            <a:fld id="{86CB4B4D-7CA3-9044-876B-883B54F8677D}" type="slidenum">
              <a:t>‹N°›</a:t>
            </a:fld>
            <a:endParaRPr/>
          </a:p>
        </p:txBody>
      </p:sp>
      <p:sp>
        <p:nvSpPr>
          <p:cNvPr id="6" name="Title Text"/>
          <p:cNvSpPr txBox="1">
            <a:spLocks noGrp="1"/>
          </p:cNvSpPr>
          <p:nvPr>
            <p:ph type="title"/>
          </p:nvPr>
        </p:nvSpPr>
        <p:spPr>
          <a:xfrm>
            <a:off x="838200" y="365125"/>
            <a:ext cx="10515600" cy="36609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7" name="Title 1"/>
          <p:cNvSpPr txBox="1"/>
          <p:nvPr/>
        </p:nvSpPr>
        <p:spPr>
          <a:xfrm>
            <a:off x="838200" y="4162566"/>
            <a:ext cx="10515600" cy="20084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gn="ctr">
              <a:lnSpc>
                <a:spcPct val="90000"/>
              </a:lnSpc>
              <a:defRPr sz="2800">
                <a:solidFill>
                  <a:schemeClr val="accent2"/>
                </a:solidFill>
              </a:defRPr>
            </a:lvl1pPr>
          </a:lstStyle>
          <a:p>
            <a:r>
              <a:t>Click to edit Master title style</a:t>
            </a:r>
          </a:p>
        </p:txBody>
      </p:sp>
      <p:sp>
        <p:nvSpPr>
          <p:cNvPr id="8" name="Body Level One…"/>
          <p:cNvSpPr txBox="1">
            <a:spLocks noGrp="1"/>
          </p:cNvSpPr>
          <p:nvPr>
            <p:ph type="body" idx="1"/>
          </p:nvPr>
        </p:nvSpPr>
        <p:spPr>
          <a:xfrm>
            <a:off x="609600" y="1600200"/>
            <a:ext cx="109728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3B3838"/>
          </a:solidFill>
          <a:uFillTx/>
          <a:latin typeface="Verdana"/>
          <a:ea typeface="Verdana"/>
          <a:cs typeface="Verdana"/>
          <a:sym typeface="Verdana"/>
        </a:defRPr>
      </a:lvl1pPr>
      <a:lvl2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3B3838"/>
          </a:solidFill>
          <a:uFillTx/>
          <a:latin typeface="Verdana"/>
          <a:ea typeface="Verdana"/>
          <a:cs typeface="Verdana"/>
          <a:sym typeface="Verdana"/>
        </a:defRPr>
      </a:lvl2pPr>
      <a:lvl3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3B3838"/>
          </a:solidFill>
          <a:uFillTx/>
          <a:latin typeface="Verdana"/>
          <a:ea typeface="Verdana"/>
          <a:cs typeface="Verdana"/>
          <a:sym typeface="Verdana"/>
        </a:defRPr>
      </a:lvl3pPr>
      <a:lvl4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3B3838"/>
          </a:solidFill>
          <a:uFillTx/>
          <a:latin typeface="Verdana"/>
          <a:ea typeface="Verdana"/>
          <a:cs typeface="Verdana"/>
          <a:sym typeface="Verdana"/>
        </a:defRPr>
      </a:lvl4pPr>
      <a:lvl5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3B3838"/>
          </a:solidFill>
          <a:uFillTx/>
          <a:latin typeface="Verdana"/>
          <a:ea typeface="Verdana"/>
          <a:cs typeface="Verdana"/>
          <a:sym typeface="Verdana"/>
        </a:defRPr>
      </a:lvl5pPr>
      <a:lvl6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3B3838"/>
          </a:solidFill>
          <a:uFillTx/>
          <a:latin typeface="Verdana"/>
          <a:ea typeface="Verdana"/>
          <a:cs typeface="Verdana"/>
          <a:sym typeface="Verdana"/>
        </a:defRPr>
      </a:lvl6pPr>
      <a:lvl7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3B3838"/>
          </a:solidFill>
          <a:uFillTx/>
          <a:latin typeface="Verdana"/>
          <a:ea typeface="Verdana"/>
          <a:cs typeface="Verdana"/>
          <a:sym typeface="Verdana"/>
        </a:defRPr>
      </a:lvl7pPr>
      <a:lvl8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3B3838"/>
          </a:solidFill>
          <a:uFillTx/>
          <a:latin typeface="Verdana"/>
          <a:ea typeface="Verdana"/>
          <a:cs typeface="Verdana"/>
          <a:sym typeface="Verdana"/>
        </a:defRPr>
      </a:lvl8pPr>
      <a:lvl9pPr marL="0" marR="0" indent="0" algn="ctr" defTabSz="914400" rtl="0" latinLnBrk="0">
        <a:lnSpc>
          <a:spcPct val="90000"/>
        </a:lnSpc>
        <a:spcBef>
          <a:spcPts val="0"/>
        </a:spcBef>
        <a:spcAft>
          <a:spcPts val="0"/>
        </a:spcAft>
        <a:buClrTx/>
        <a:buSzTx/>
        <a:buFontTx/>
        <a:buNone/>
        <a:tabLst/>
        <a:defRPr sz="6000" b="0" i="0" u="none" strike="noStrike" cap="none" spc="0" baseline="0">
          <a:solidFill>
            <a:srgbClr val="3B3838"/>
          </a:solidFill>
          <a:uFillTx/>
          <a:latin typeface="Verdana"/>
          <a:ea typeface="Verdana"/>
          <a:cs typeface="Verdana"/>
          <a:sym typeface="Verdana"/>
        </a:defRPr>
      </a:lvl9pPr>
    </p:titleStyle>
    <p:bodyStyle>
      <a:lvl1pPr marL="0" marR="0" indent="0" algn="ctr" defTabSz="914400" rtl="0" latinLnBrk="0">
        <a:lnSpc>
          <a:spcPct val="90000"/>
        </a:lnSpc>
        <a:spcBef>
          <a:spcPts val="1000"/>
        </a:spcBef>
        <a:spcAft>
          <a:spcPts val="0"/>
        </a:spcAft>
        <a:buClrTx/>
        <a:buSzTx/>
        <a:buFontTx/>
        <a:buNone/>
        <a:tabLst/>
        <a:defRPr sz="2800" b="0" i="0" u="none" strike="noStrike" cap="none" spc="0" baseline="0">
          <a:solidFill>
            <a:schemeClr val="accent2"/>
          </a:solidFill>
          <a:uFillTx/>
          <a:latin typeface="Verdana"/>
          <a:ea typeface="Verdana"/>
          <a:cs typeface="Verdana"/>
          <a:sym typeface="Verdana"/>
        </a:defRPr>
      </a:lvl1pPr>
      <a:lvl2pPr marL="723900" marR="0" indent="-266700" algn="ctr" defTabSz="914400" rtl="0" latinLnBrk="0">
        <a:lnSpc>
          <a:spcPct val="90000"/>
        </a:lnSpc>
        <a:spcBef>
          <a:spcPts val="1000"/>
        </a:spcBef>
        <a:spcAft>
          <a:spcPts val="0"/>
        </a:spcAft>
        <a:buClrTx/>
        <a:buSzPct val="100000"/>
        <a:buFontTx/>
        <a:buChar char="•"/>
        <a:tabLst/>
        <a:defRPr sz="2800" b="0" i="0" u="none" strike="noStrike" cap="none" spc="0" baseline="0">
          <a:solidFill>
            <a:schemeClr val="accent2"/>
          </a:solidFill>
          <a:uFillTx/>
          <a:latin typeface="Verdana"/>
          <a:ea typeface="Verdana"/>
          <a:cs typeface="Verdana"/>
          <a:sym typeface="Verdana"/>
        </a:defRPr>
      </a:lvl2pPr>
      <a:lvl3pPr marL="1234439" marR="0" indent="-320039" algn="ctr" defTabSz="914400" rtl="0" latinLnBrk="0">
        <a:lnSpc>
          <a:spcPct val="90000"/>
        </a:lnSpc>
        <a:spcBef>
          <a:spcPts val="1000"/>
        </a:spcBef>
        <a:spcAft>
          <a:spcPts val="0"/>
        </a:spcAft>
        <a:buClrTx/>
        <a:buSzPct val="100000"/>
        <a:buFontTx/>
        <a:buChar char="•"/>
        <a:tabLst/>
        <a:defRPr sz="2800" b="0" i="0" u="none" strike="noStrike" cap="none" spc="0" baseline="0">
          <a:solidFill>
            <a:schemeClr val="accent2"/>
          </a:solidFill>
          <a:uFillTx/>
          <a:latin typeface="Verdana"/>
          <a:ea typeface="Verdana"/>
          <a:cs typeface="Verdana"/>
          <a:sym typeface="Verdana"/>
        </a:defRPr>
      </a:lvl3pPr>
      <a:lvl4pPr marL="1727200" marR="0" indent="-355600" algn="ctr" defTabSz="914400" rtl="0" latinLnBrk="0">
        <a:lnSpc>
          <a:spcPct val="90000"/>
        </a:lnSpc>
        <a:spcBef>
          <a:spcPts val="1000"/>
        </a:spcBef>
        <a:spcAft>
          <a:spcPts val="0"/>
        </a:spcAft>
        <a:buClrTx/>
        <a:buSzPct val="100000"/>
        <a:buFontTx/>
        <a:buChar char="•"/>
        <a:tabLst/>
        <a:defRPr sz="2800" b="0" i="0" u="none" strike="noStrike" cap="none" spc="0" baseline="0">
          <a:solidFill>
            <a:schemeClr val="accent2"/>
          </a:solidFill>
          <a:uFillTx/>
          <a:latin typeface="Verdana"/>
          <a:ea typeface="Verdana"/>
          <a:cs typeface="Verdana"/>
          <a:sym typeface="Verdana"/>
        </a:defRPr>
      </a:lvl4pPr>
      <a:lvl5pPr marL="2184400" marR="0" indent="-355600" algn="ctr" defTabSz="914400" rtl="0" latinLnBrk="0">
        <a:lnSpc>
          <a:spcPct val="90000"/>
        </a:lnSpc>
        <a:spcBef>
          <a:spcPts val="1000"/>
        </a:spcBef>
        <a:spcAft>
          <a:spcPts val="0"/>
        </a:spcAft>
        <a:buClrTx/>
        <a:buSzPct val="100000"/>
        <a:buFontTx/>
        <a:buChar char="•"/>
        <a:tabLst/>
        <a:defRPr sz="2800" b="0" i="0" u="none" strike="noStrike" cap="none" spc="0" baseline="0">
          <a:solidFill>
            <a:schemeClr val="accent2"/>
          </a:solidFill>
          <a:uFillTx/>
          <a:latin typeface="Verdana"/>
          <a:ea typeface="Verdana"/>
          <a:cs typeface="Verdana"/>
          <a:sym typeface="Verdana"/>
        </a:defRPr>
      </a:lvl5pPr>
      <a:lvl6pPr marL="2641600" marR="0" indent="-355600" algn="ctr" defTabSz="914400" rtl="0" latinLnBrk="0">
        <a:lnSpc>
          <a:spcPct val="90000"/>
        </a:lnSpc>
        <a:spcBef>
          <a:spcPts val="1000"/>
        </a:spcBef>
        <a:spcAft>
          <a:spcPts val="0"/>
        </a:spcAft>
        <a:buClrTx/>
        <a:buSzPct val="100000"/>
        <a:buFontTx/>
        <a:buChar char="•"/>
        <a:tabLst/>
        <a:defRPr sz="2800" b="0" i="0" u="none" strike="noStrike" cap="none" spc="0" baseline="0">
          <a:solidFill>
            <a:schemeClr val="accent2"/>
          </a:solidFill>
          <a:uFillTx/>
          <a:latin typeface="Verdana"/>
          <a:ea typeface="Verdana"/>
          <a:cs typeface="Verdana"/>
          <a:sym typeface="Verdana"/>
        </a:defRPr>
      </a:lvl6pPr>
      <a:lvl7pPr marL="3098800" marR="0" indent="-355600" algn="ctr" defTabSz="914400" rtl="0" latinLnBrk="0">
        <a:lnSpc>
          <a:spcPct val="90000"/>
        </a:lnSpc>
        <a:spcBef>
          <a:spcPts val="1000"/>
        </a:spcBef>
        <a:spcAft>
          <a:spcPts val="0"/>
        </a:spcAft>
        <a:buClrTx/>
        <a:buSzPct val="100000"/>
        <a:buFontTx/>
        <a:buChar char="•"/>
        <a:tabLst/>
        <a:defRPr sz="2800" b="0" i="0" u="none" strike="noStrike" cap="none" spc="0" baseline="0">
          <a:solidFill>
            <a:schemeClr val="accent2"/>
          </a:solidFill>
          <a:uFillTx/>
          <a:latin typeface="Verdana"/>
          <a:ea typeface="Verdana"/>
          <a:cs typeface="Verdana"/>
          <a:sym typeface="Verdana"/>
        </a:defRPr>
      </a:lvl7pPr>
      <a:lvl8pPr marL="3556000" marR="0" indent="-355600" algn="ctr" defTabSz="914400" rtl="0" latinLnBrk="0">
        <a:lnSpc>
          <a:spcPct val="90000"/>
        </a:lnSpc>
        <a:spcBef>
          <a:spcPts val="1000"/>
        </a:spcBef>
        <a:spcAft>
          <a:spcPts val="0"/>
        </a:spcAft>
        <a:buClrTx/>
        <a:buSzPct val="100000"/>
        <a:buFontTx/>
        <a:buChar char="•"/>
        <a:tabLst/>
        <a:defRPr sz="2800" b="0" i="0" u="none" strike="noStrike" cap="none" spc="0" baseline="0">
          <a:solidFill>
            <a:schemeClr val="accent2"/>
          </a:solidFill>
          <a:uFillTx/>
          <a:latin typeface="Verdana"/>
          <a:ea typeface="Verdana"/>
          <a:cs typeface="Verdana"/>
          <a:sym typeface="Verdana"/>
        </a:defRPr>
      </a:lvl8pPr>
      <a:lvl9pPr marL="4013200" marR="0" indent="-355600" algn="ctr" defTabSz="914400" rtl="0" latinLnBrk="0">
        <a:lnSpc>
          <a:spcPct val="90000"/>
        </a:lnSpc>
        <a:spcBef>
          <a:spcPts val="1000"/>
        </a:spcBef>
        <a:spcAft>
          <a:spcPts val="0"/>
        </a:spcAft>
        <a:buClrTx/>
        <a:buSzPct val="100000"/>
        <a:buFontTx/>
        <a:buChar char="•"/>
        <a:tabLst/>
        <a:defRPr sz="2800" b="0" i="0" u="none" strike="noStrike" cap="none" spc="0" baseline="0">
          <a:solidFill>
            <a:schemeClr val="accent2"/>
          </a:solidFill>
          <a:uFillTx/>
          <a:latin typeface="Verdana"/>
          <a:ea typeface="Verdana"/>
          <a:cs typeface="Verdana"/>
          <a:sym typeface="Verdana"/>
        </a:defRPr>
      </a:lvl9pPr>
    </p:bodyStyle>
    <p:otherStyle>
      <a:lvl1pPr marL="0" marR="0" indent="0" algn="r" defTabSz="914400" rtl="0" latinLnBrk="0">
        <a:lnSpc>
          <a:spcPct val="100000"/>
        </a:lnSpc>
        <a:spcBef>
          <a:spcPts val="0"/>
        </a:spcBef>
        <a:spcAft>
          <a:spcPts val="0"/>
        </a:spcAft>
        <a:buClrTx/>
        <a:buSzTx/>
        <a:buFontTx/>
        <a:buNone/>
        <a:tabLst/>
        <a:defRPr sz="1200" b="1" i="0" u="none" strike="noStrike" cap="none" spc="0" baseline="0">
          <a:solidFill>
            <a:schemeClr val="tx1"/>
          </a:solidFill>
          <a:uFillTx/>
          <a:latin typeface="+mn-lt"/>
          <a:ea typeface="+mn-ea"/>
          <a:cs typeface="+mn-cs"/>
          <a:sym typeface="Verdana"/>
        </a:defRPr>
      </a:lvl1pPr>
      <a:lvl2pPr marL="0" marR="0" indent="457200" algn="r" defTabSz="914400" rtl="0" latinLnBrk="0">
        <a:lnSpc>
          <a:spcPct val="100000"/>
        </a:lnSpc>
        <a:spcBef>
          <a:spcPts val="0"/>
        </a:spcBef>
        <a:spcAft>
          <a:spcPts val="0"/>
        </a:spcAft>
        <a:buClrTx/>
        <a:buSzTx/>
        <a:buFontTx/>
        <a:buNone/>
        <a:tabLst/>
        <a:defRPr sz="1200" b="1" i="0" u="none" strike="noStrike" cap="none" spc="0" baseline="0">
          <a:solidFill>
            <a:schemeClr val="tx1"/>
          </a:solidFill>
          <a:uFillTx/>
          <a:latin typeface="+mn-lt"/>
          <a:ea typeface="+mn-ea"/>
          <a:cs typeface="+mn-cs"/>
          <a:sym typeface="Verdana"/>
        </a:defRPr>
      </a:lvl2pPr>
      <a:lvl3pPr marL="0" marR="0" indent="914400" algn="r" defTabSz="914400" rtl="0" latinLnBrk="0">
        <a:lnSpc>
          <a:spcPct val="100000"/>
        </a:lnSpc>
        <a:spcBef>
          <a:spcPts val="0"/>
        </a:spcBef>
        <a:spcAft>
          <a:spcPts val="0"/>
        </a:spcAft>
        <a:buClrTx/>
        <a:buSzTx/>
        <a:buFontTx/>
        <a:buNone/>
        <a:tabLst/>
        <a:defRPr sz="1200" b="1" i="0" u="none" strike="noStrike" cap="none" spc="0" baseline="0">
          <a:solidFill>
            <a:schemeClr val="tx1"/>
          </a:solidFill>
          <a:uFillTx/>
          <a:latin typeface="+mn-lt"/>
          <a:ea typeface="+mn-ea"/>
          <a:cs typeface="+mn-cs"/>
          <a:sym typeface="Verdana"/>
        </a:defRPr>
      </a:lvl3pPr>
      <a:lvl4pPr marL="0" marR="0" indent="1371600" algn="r" defTabSz="914400" rtl="0" latinLnBrk="0">
        <a:lnSpc>
          <a:spcPct val="100000"/>
        </a:lnSpc>
        <a:spcBef>
          <a:spcPts val="0"/>
        </a:spcBef>
        <a:spcAft>
          <a:spcPts val="0"/>
        </a:spcAft>
        <a:buClrTx/>
        <a:buSzTx/>
        <a:buFontTx/>
        <a:buNone/>
        <a:tabLst/>
        <a:defRPr sz="1200" b="1" i="0" u="none" strike="noStrike" cap="none" spc="0" baseline="0">
          <a:solidFill>
            <a:schemeClr val="tx1"/>
          </a:solidFill>
          <a:uFillTx/>
          <a:latin typeface="+mn-lt"/>
          <a:ea typeface="+mn-ea"/>
          <a:cs typeface="+mn-cs"/>
          <a:sym typeface="Verdana"/>
        </a:defRPr>
      </a:lvl4pPr>
      <a:lvl5pPr marL="0" marR="0" indent="1828800" algn="r" defTabSz="914400" rtl="0" latinLnBrk="0">
        <a:lnSpc>
          <a:spcPct val="100000"/>
        </a:lnSpc>
        <a:spcBef>
          <a:spcPts val="0"/>
        </a:spcBef>
        <a:spcAft>
          <a:spcPts val="0"/>
        </a:spcAft>
        <a:buClrTx/>
        <a:buSzTx/>
        <a:buFontTx/>
        <a:buNone/>
        <a:tabLst/>
        <a:defRPr sz="1200" b="1" i="0" u="none" strike="noStrike" cap="none" spc="0" baseline="0">
          <a:solidFill>
            <a:schemeClr val="tx1"/>
          </a:solidFill>
          <a:uFillTx/>
          <a:latin typeface="+mn-lt"/>
          <a:ea typeface="+mn-ea"/>
          <a:cs typeface="+mn-cs"/>
          <a:sym typeface="Verdana"/>
        </a:defRPr>
      </a:lvl5pPr>
      <a:lvl6pPr marL="0" marR="0" indent="2286000" algn="r" defTabSz="914400" rtl="0" latinLnBrk="0">
        <a:lnSpc>
          <a:spcPct val="100000"/>
        </a:lnSpc>
        <a:spcBef>
          <a:spcPts val="0"/>
        </a:spcBef>
        <a:spcAft>
          <a:spcPts val="0"/>
        </a:spcAft>
        <a:buClrTx/>
        <a:buSzTx/>
        <a:buFontTx/>
        <a:buNone/>
        <a:tabLst/>
        <a:defRPr sz="1200" b="1" i="0" u="none" strike="noStrike" cap="none" spc="0" baseline="0">
          <a:solidFill>
            <a:schemeClr val="tx1"/>
          </a:solidFill>
          <a:uFillTx/>
          <a:latin typeface="+mn-lt"/>
          <a:ea typeface="+mn-ea"/>
          <a:cs typeface="+mn-cs"/>
          <a:sym typeface="Verdana"/>
        </a:defRPr>
      </a:lvl6pPr>
      <a:lvl7pPr marL="0" marR="0" indent="2743200" algn="r" defTabSz="914400" rtl="0" latinLnBrk="0">
        <a:lnSpc>
          <a:spcPct val="100000"/>
        </a:lnSpc>
        <a:spcBef>
          <a:spcPts val="0"/>
        </a:spcBef>
        <a:spcAft>
          <a:spcPts val="0"/>
        </a:spcAft>
        <a:buClrTx/>
        <a:buSzTx/>
        <a:buFontTx/>
        <a:buNone/>
        <a:tabLst/>
        <a:defRPr sz="1200" b="1" i="0" u="none" strike="noStrike" cap="none" spc="0" baseline="0">
          <a:solidFill>
            <a:schemeClr val="tx1"/>
          </a:solidFill>
          <a:uFillTx/>
          <a:latin typeface="+mn-lt"/>
          <a:ea typeface="+mn-ea"/>
          <a:cs typeface="+mn-cs"/>
          <a:sym typeface="Verdana"/>
        </a:defRPr>
      </a:lvl7pPr>
      <a:lvl8pPr marL="0" marR="0" indent="3200400" algn="r" defTabSz="914400" rtl="0" latinLnBrk="0">
        <a:lnSpc>
          <a:spcPct val="100000"/>
        </a:lnSpc>
        <a:spcBef>
          <a:spcPts val="0"/>
        </a:spcBef>
        <a:spcAft>
          <a:spcPts val="0"/>
        </a:spcAft>
        <a:buClrTx/>
        <a:buSzTx/>
        <a:buFontTx/>
        <a:buNone/>
        <a:tabLst/>
        <a:defRPr sz="1200" b="1" i="0" u="none" strike="noStrike" cap="none" spc="0" baseline="0">
          <a:solidFill>
            <a:schemeClr val="tx1"/>
          </a:solidFill>
          <a:uFillTx/>
          <a:latin typeface="+mn-lt"/>
          <a:ea typeface="+mn-ea"/>
          <a:cs typeface="+mn-cs"/>
          <a:sym typeface="Verdana"/>
        </a:defRPr>
      </a:lvl8pPr>
      <a:lvl9pPr marL="0" marR="0" indent="3657600" algn="r" defTabSz="914400" rtl="0" latinLnBrk="0">
        <a:lnSpc>
          <a:spcPct val="100000"/>
        </a:lnSpc>
        <a:spcBef>
          <a:spcPts val="0"/>
        </a:spcBef>
        <a:spcAft>
          <a:spcPts val="0"/>
        </a:spcAft>
        <a:buClrTx/>
        <a:buSzTx/>
        <a:buFontTx/>
        <a:buNone/>
        <a:tabLst/>
        <a:defRPr sz="1200" b="1" i="0" u="none" strike="noStrike" cap="none" spc="0" baseline="0">
          <a:solidFill>
            <a:schemeClr val="tx1"/>
          </a:solidFill>
          <a:uFillTx/>
          <a:latin typeface="+mn-lt"/>
          <a:ea typeface="+mn-ea"/>
          <a:cs typeface="+mn-cs"/>
          <a:sym typeface="Verdan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t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lide Number Placeholder 5"/>
          <p:cNvSpPr txBox="1">
            <a:spLocks noGrp="1"/>
          </p:cNvSpPr>
          <p:nvPr>
            <p:ph type="sldNum" sz="quarter" idx="2"/>
          </p:nvPr>
        </p:nvSpPr>
        <p:spPr>
          <a:xfrm>
            <a:off x="11784249" y="6542921"/>
            <a:ext cx="212488" cy="2819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a:t>
            </a:fld>
            <a:endParaRPr/>
          </a:p>
        </p:txBody>
      </p:sp>
      <p:sp>
        <p:nvSpPr>
          <p:cNvPr id="128" name="Title 1"/>
          <p:cNvSpPr txBox="1">
            <a:spLocks noGrp="1"/>
          </p:cNvSpPr>
          <p:nvPr>
            <p:ph type="title"/>
          </p:nvPr>
        </p:nvSpPr>
        <p:spPr>
          <a:xfrm>
            <a:off x="838200" y="365123"/>
            <a:ext cx="10515600" cy="3702874"/>
          </a:xfrm>
          <a:prstGeom prst="rect">
            <a:avLst/>
          </a:prstGeom>
        </p:spPr>
        <p:txBody>
          <a:bodyPr/>
          <a:lstStyle/>
          <a:p>
            <a:r>
              <a:t>Populations vulnérables</a:t>
            </a:r>
          </a:p>
        </p:txBody>
      </p:sp>
      <p:sp>
        <p:nvSpPr>
          <p:cNvPr id="129" name="Content Placeholder 2"/>
          <p:cNvSpPr txBox="1">
            <a:spLocks noGrp="1"/>
          </p:cNvSpPr>
          <p:nvPr>
            <p:ph type="body" sz="half" idx="1"/>
          </p:nvPr>
        </p:nvSpPr>
        <p:spPr>
          <a:xfrm>
            <a:off x="838200" y="4167265"/>
            <a:ext cx="10515600" cy="2009696"/>
          </a:xfrm>
          <a:prstGeom prst="rect">
            <a:avLst/>
          </a:prstGeom>
        </p:spPr>
        <p:txBody>
          <a:bodyPr/>
          <a:lstStyle/>
          <a:p>
            <a:r>
              <a:t>Communication et coordination</a:t>
            </a:r>
          </a:p>
        </p:txBody>
      </p:sp>
    </p:spTree>
  </p:cSld>
  <p:clrMapOvr>
    <a:masterClrMapping/>
  </p:clrMapOvr>
  <p:transition spd="med" advClick="0" advTm="55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Slide Number Placeholder 5"/>
          <p:cNvSpPr txBox="1">
            <a:spLocks noGrp="1"/>
          </p:cNvSpPr>
          <p:nvPr>
            <p:ph type="sldNum" sz="quarter" idx="2"/>
          </p:nvPr>
        </p:nvSpPr>
        <p:spPr>
          <a:xfrm>
            <a:off x="11675902" y="6542921"/>
            <a:ext cx="320835" cy="2819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10</a:t>
            </a:fld>
            <a:endParaRPr/>
          </a:p>
        </p:txBody>
      </p:sp>
      <p:sp>
        <p:nvSpPr>
          <p:cNvPr id="204" name="Title 1"/>
          <p:cNvSpPr txBox="1">
            <a:spLocks noGrp="1"/>
          </p:cNvSpPr>
          <p:nvPr>
            <p:ph type="title"/>
          </p:nvPr>
        </p:nvSpPr>
        <p:spPr>
          <a:xfrm>
            <a:off x="581025" y="2149062"/>
            <a:ext cx="10515600" cy="3702874"/>
          </a:xfrm>
          <a:prstGeom prst="rect">
            <a:avLst/>
          </a:prstGeom>
        </p:spPr>
        <p:txBody>
          <a:bodyPr>
            <a:normAutofit fontScale="90000"/>
          </a:bodyPr>
          <a:lstStyle/>
          <a:p>
            <a:pPr algn="l" defTabSz="621791">
              <a:defRPr sz="1836" b="1">
                <a:solidFill>
                  <a:schemeClr val="accent2"/>
                </a:solidFill>
              </a:defRPr>
            </a:pPr>
            <a:r>
              <a:rPr sz="2700" dirty="0" err="1"/>
              <a:t>Votre</a:t>
            </a:r>
            <a:r>
              <a:rPr sz="2700" dirty="0"/>
              <a:t> mission</a:t>
            </a:r>
            <a:r>
              <a:rPr dirty="0"/>
              <a:t/>
            </a:r>
            <a:br>
              <a:rPr dirty="0"/>
            </a:br>
            <a:r>
              <a:rPr dirty="0"/>
              <a:t/>
            </a:r>
            <a:br>
              <a:rPr dirty="0"/>
            </a:br>
            <a:r>
              <a:rPr dirty="0"/>
              <a:t/>
            </a:r>
            <a:br>
              <a:rPr dirty="0"/>
            </a:br>
            <a:r>
              <a:rPr sz="2200" b="0" dirty="0" err="1">
                <a:solidFill>
                  <a:srgbClr val="3B3838"/>
                </a:solidFill>
              </a:rPr>
              <a:t>Rédiger</a:t>
            </a:r>
            <a:r>
              <a:rPr sz="2200" b="0" dirty="0">
                <a:solidFill>
                  <a:srgbClr val="3B3838"/>
                </a:solidFill>
              </a:rPr>
              <a:t> un plan </a:t>
            </a:r>
            <a:r>
              <a:rPr sz="2200" b="0" dirty="0" err="1">
                <a:solidFill>
                  <a:srgbClr val="3B3838"/>
                </a:solidFill>
              </a:rPr>
              <a:t>détaillé</a:t>
            </a:r>
            <a:r>
              <a:rPr sz="2200" b="0" dirty="0">
                <a:solidFill>
                  <a:srgbClr val="3B3838"/>
                </a:solidFill>
              </a:rPr>
              <a:t> pour </a:t>
            </a:r>
            <a:r>
              <a:rPr sz="2200" b="0" dirty="0" err="1">
                <a:solidFill>
                  <a:srgbClr val="3B3838"/>
                </a:solidFill>
              </a:rPr>
              <a:t>soutenir</a:t>
            </a:r>
            <a:r>
              <a:rPr sz="2200" b="0" dirty="0">
                <a:solidFill>
                  <a:srgbClr val="3B3838"/>
                </a:solidFill>
              </a:rPr>
              <a:t> </a:t>
            </a:r>
            <a:r>
              <a:rPr sz="2200" b="0" dirty="0" err="1">
                <a:solidFill>
                  <a:srgbClr val="3B3838"/>
                </a:solidFill>
              </a:rPr>
              <a:t>l'équité</a:t>
            </a:r>
            <a:r>
              <a:rPr sz="2200" b="0" dirty="0">
                <a:solidFill>
                  <a:srgbClr val="3B3838"/>
                </a:solidFill>
              </a:rPr>
              <a:t> entre les sexes </a:t>
            </a:r>
            <a:r>
              <a:rPr sz="2200" b="0" dirty="0" err="1">
                <a:solidFill>
                  <a:srgbClr val="3B3838"/>
                </a:solidFill>
              </a:rPr>
              <a:t>dans</a:t>
            </a:r>
            <a:r>
              <a:rPr sz="2200" b="0" dirty="0">
                <a:solidFill>
                  <a:srgbClr val="3B3838"/>
                </a:solidFill>
              </a:rPr>
              <a:t> le cadre des initiatives de </a:t>
            </a:r>
            <a:r>
              <a:rPr sz="2200" b="0" dirty="0" err="1">
                <a:solidFill>
                  <a:srgbClr val="3B3838"/>
                </a:solidFill>
              </a:rPr>
              <a:t>préparation</a:t>
            </a:r>
            <a:r>
              <a:rPr sz="2200" b="0" dirty="0">
                <a:solidFill>
                  <a:srgbClr val="3B3838"/>
                </a:solidFill>
              </a:rPr>
              <a:t> et </a:t>
            </a:r>
            <a:r>
              <a:rPr sz="2200" b="0" dirty="0" err="1">
                <a:solidFill>
                  <a:srgbClr val="3B3838"/>
                </a:solidFill>
              </a:rPr>
              <a:t>d'intervention</a:t>
            </a:r>
            <a:r>
              <a:rPr sz="2200" b="0" dirty="0">
                <a:solidFill>
                  <a:srgbClr val="3B3838"/>
                </a:solidFill>
              </a:rPr>
              <a:t> en </a:t>
            </a:r>
            <a:r>
              <a:rPr sz="2200" b="0" dirty="0" err="1">
                <a:solidFill>
                  <a:srgbClr val="3B3838"/>
                </a:solidFill>
              </a:rPr>
              <a:t>faveur</a:t>
            </a:r>
            <a:r>
              <a:rPr sz="2200" b="0" dirty="0">
                <a:solidFill>
                  <a:srgbClr val="3B3838"/>
                </a:solidFill>
              </a:rPr>
              <a:t> des populations </a:t>
            </a:r>
            <a:r>
              <a:rPr sz="2200" b="0" dirty="0" err="1">
                <a:solidFill>
                  <a:srgbClr val="3B3838"/>
                </a:solidFill>
              </a:rPr>
              <a:t>vulnérables</a:t>
            </a:r>
            <a:r>
              <a:rPr sz="2200" b="0" dirty="0">
                <a:solidFill>
                  <a:srgbClr val="3B3838"/>
                </a:solidFill>
              </a:rPr>
              <a:t>.</a:t>
            </a:r>
            <a:br>
              <a:rPr sz="2200" b="0" dirty="0">
                <a:solidFill>
                  <a:srgbClr val="3B3838"/>
                </a:solidFill>
              </a:rPr>
            </a:br>
            <a:r>
              <a:rPr sz="2200" b="0" dirty="0">
                <a:solidFill>
                  <a:srgbClr val="3B3838"/>
                </a:solidFill>
              </a:rPr>
              <a:t> </a:t>
            </a:r>
            <a:br>
              <a:rPr sz="2200" b="0" dirty="0">
                <a:solidFill>
                  <a:srgbClr val="3B3838"/>
                </a:solidFill>
              </a:rPr>
            </a:br>
            <a:r>
              <a:rPr sz="2200" b="0" dirty="0" err="1">
                <a:solidFill>
                  <a:srgbClr val="3B3838"/>
                </a:solidFill>
              </a:rPr>
              <a:t>Organisez</a:t>
            </a:r>
            <a:r>
              <a:rPr sz="2200" b="0" dirty="0">
                <a:solidFill>
                  <a:srgbClr val="3B3838"/>
                </a:solidFill>
              </a:rPr>
              <a:t> </a:t>
            </a:r>
            <a:r>
              <a:rPr sz="2200" b="0" dirty="0" err="1">
                <a:solidFill>
                  <a:srgbClr val="3B3838"/>
                </a:solidFill>
              </a:rPr>
              <a:t>votre</a:t>
            </a:r>
            <a:r>
              <a:rPr sz="2200" b="0" dirty="0">
                <a:solidFill>
                  <a:srgbClr val="3B3838"/>
                </a:solidFill>
              </a:rPr>
              <a:t> plan </a:t>
            </a:r>
            <a:r>
              <a:rPr sz="2200" b="0" dirty="0" err="1">
                <a:solidFill>
                  <a:srgbClr val="3B3838"/>
                </a:solidFill>
              </a:rPr>
              <a:t>dans</a:t>
            </a:r>
            <a:r>
              <a:rPr sz="2200" b="0" dirty="0">
                <a:solidFill>
                  <a:srgbClr val="3B3838"/>
                </a:solidFill>
              </a:rPr>
              <a:t> </a:t>
            </a:r>
            <a:r>
              <a:rPr sz="2200" b="0" dirty="0" err="1">
                <a:solidFill>
                  <a:srgbClr val="3B3838"/>
                </a:solidFill>
              </a:rPr>
              <a:t>cet</a:t>
            </a:r>
            <a:r>
              <a:rPr sz="2200" b="0" dirty="0">
                <a:solidFill>
                  <a:srgbClr val="3B3838"/>
                </a:solidFill>
              </a:rPr>
              <a:t> </a:t>
            </a:r>
            <a:r>
              <a:rPr sz="2200" b="0" dirty="0" err="1">
                <a:solidFill>
                  <a:srgbClr val="3B3838"/>
                </a:solidFill>
              </a:rPr>
              <a:t>ordre</a:t>
            </a:r>
            <a:r>
              <a:rPr sz="2200" b="0" dirty="0">
                <a:solidFill>
                  <a:srgbClr val="3B3838"/>
                </a:solidFill>
              </a:rPr>
              <a:t> :</a:t>
            </a:r>
            <a:br>
              <a:rPr sz="2200" b="0" dirty="0">
                <a:solidFill>
                  <a:srgbClr val="3B3838"/>
                </a:solidFill>
              </a:rPr>
            </a:br>
            <a:r>
              <a:rPr sz="2200" b="0" dirty="0">
                <a:solidFill>
                  <a:srgbClr val="3B3838"/>
                </a:solidFill>
              </a:rPr>
              <a:t> </a:t>
            </a:r>
            <a:br>
              <a:rPr sz="2200" b="0" dirty="0">
                <a:solidFill>
                  <a:srgbClr val="3B3838"/>
                </a:solidFill>
              </a:rPr>
            </a:br>
            <a:r>
              <a:rPr sz="2200" b="0" dirty="0" err="1">
                <a:solidFill>
                  <a:srgbClr val="3B3838"/>
                </a:solidFill>
              </a:rPr>
              <a:t>Priorités</a:t>
            </a:r>
            <a:r>
              <a:rPr sz="2200" b="0" dirty="0">
                <a:solidFill>
                  <a:srgbClr val="3B3838"/>
                </a:solidFill>
              </a:rPr>
              <a:t> ;</a:t>
            </a:r>
            <a:br>
              <a:rPr sz="2200" b="0" dirty="0">
                <a:solidFill>
                  <a:srgbClr val="3B3838"/>
                </a:solidFill>
              </a:rPr>
            </a:br>
            <a:r>
              <a:rPr sz="2200" b="0" dirty="0" err="1">
                <a:solidFill>
                  <a:srgbClr val="3B3838"/>
                </a:solidFill>
              </a:rPr>
              <a:t>Problèmes</a:t>
            </a:r>
            <a:r>
              <a:rPr sz="2200" b="0" dirty="0">
                <a:solidFill>
                  <a:srgbClr val="3B3838"/>
                </a:solidFill>
              </a:rPr>
              <a:t> ;</a:t>
            </a:r>
            <a:br>
              <a:rPr sz="2200" b="0" dirty="0">
                <a:solidFill>
                  <a:srgbClr val="3B3838"/>
                </a:solidFill>
              </a:rPr>
            </a:br>
            <a:r>
              <a:rPr sz="2200" b="0" dirty="0" err="1">
                <a:solidFill>
                  <a:srgbClr val="3B3838"/>
                </a:solidFill>
              </a:rPr>
              <a:t>Objectifs</a:t>
            </a:r>
            <a:r>
              <a:rPr sz="2200" b="0" dirty="0">
                <a:solidFill>
                  <a:srgbClr val="3B3838"/>
                </a:solidFill>
              </a:rPr>
              <a:t> ;</a:t>
            </a:r>
            <a:br>
              <a:rPr sz="2200" b="0" dirty="0">
                <a:solidFill>
                  <a:srgbClr val="3B3838"/>
                </a:solidFill>
              </a:rPr>
            </a:br>
            <a:r>
              <a:rPr sz="2200" b="0" dirty="0" err="1">
                <a:solidFill>
                  <a:srgbClr val="3B3838"/>
                </a:solidFill>
              </a:rPr>
              <a:t>Stratégies</a:t>
            </a:r>
            <a:r>
              <a:rPr sz="2200" b="0" dirty="0">
                <a:solidFill>
                  <a:srgbClr val="3B3838"/>
                </a:solidFill>
              </a:rPr>
              <a:t> ; et</a:t>
            </a:r>
            <a:br>
              <a:rPr sz="2200" b="0" dirty="0">
                <a:solidFill>
                  <a:srgbClr val="3B3838"/>
                </a:solidFill>
              </a:rPr>
            </a:br>
            <a:r>
              <a:rPr sz="2200" b="0" dirty="0" err="1">
                <a:solidFill>
                  <a:srgbClr val="3B3838"/>
                </a:solidFill>
              </a:rPr>
              <a:t>Tactique</a:t>
            </a:r>
            <a:r>
              <a:rPr sz="2200" b="0" dirty="0">
                <a:solidFill>
                  <a:srgbClr val="3B3838"/>
                </a:solidFill>
              </a:rPr>
              <a:t/>
            </a:r>
            <a:br>
              <a:rPr sz="2200" b="0" dirty="0">
                <a:solidFill>
                  <a:srgbClr val="3B3838"/>
                </a:solidFill>
              </a:rPr>
            </a:br>
            <a:r>
              <a:rPr sz="1632" b="0" dirty="0">
                <a:solidFill>
                  <a:srgbClr val="3B3838"/>
                </a:solidFill>
              </a:rPr>
              <a:t/>
            </a:r>
            <a:br>
              <a:rPr sz="1632" b="0" dirty="0">
                <a:solidFill>
                  <a:srgbClr val="3B3838"/>
                </a:solidFill>
              </a:rPr>
            </a:br>
            <a:r>
              <a:rPr sz="1632" b="0" dirty="0">
                <a:solidFill>
                  <a:srgbClr val="3B3838"/>
                </a:solidFill>
              </a:rPr>
              <a:t/>
            </a:r>
            <a:br>
              <a:rPr sz="1632" b="0" dirty="0">
                <a:solidFill>
                  <a:srgbClr val="3B3838"/>
                </a:solidFill>
              </a:rPr>
            </a:br>
            <a:endParaRPr sz="1632" b="0" dirty="0">
              <a:solidFill>
                <a:srgbClr val="3B3838"/>
              </a:solidFill>
            </a:endParaRPr>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lide Number Placeholder 5"/>
          <p:cNvSpPr txBox="1">
            <a:spLocks noGrp="1"/>
          </p:cNvSpPr>
          <p:nvPr>
            <p:ph type="sldNum" sz="quarter" idx="2"/>
          </p:nvPr>
        </p:nvSpPr>
        <p:spPr>
          <a:xfrm>
            <a:off x="11784249" y="6542921"/>
            <a:ext cx="212488" cy="2819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a:t>
            </a:fld>
            <a:endParaRPr/>
          </a:p>
        </p:txBody>
      </p:sp>
      <p:sp>
        <p:nvSpPr>
          <p:cNvPr id="132" name="Title 1"/>
          <p:cNvSpPr txBox="1">
            <a:spLocks noGrp="1"/>
          </p:cNvSpPr>
          <p:nvPr>
            <p:ph type="title"/>
          </p:nvPr>
        </p:nvSpPr>
        <p:spPr>
          <a:xfrm>
            <a:off x="838199" y="630970"/>
            <a:ext cx="4849094" cy="5596060"/>
          </a:xfrm>
          <a:prstGeom prst="rect">
            <a:avLst/>
          </a:prstGeom>
        </p:spPr>
        <p:txBody>
          <a:bodyPr/>
          <a:lstStyle/>
          <a:p>
            <a:pPr algn="l">
              <a:lnSpc>
                <a:spcPct val="100000"/>
              </a:lnSpc>
              <a:defRPr sz="2400"/>
            </a:pPr>
            <a:r>
              <a:rPr dirty="0" err="1"/>
              <a:t>L'objectif</a:t>
            </a:r>
            <a:r>
              <a:rPr dirty="0"/>
              <a:t> </a:t>
            </a:r>
            <a:r>
              <a:rPr dirty="0" err="1"/>
              <a:t>d'apprentissage</a:t>
            </a:r>
            <a:r>
              <a:rPr dirty="0"/>
              <a:t> de </a:t>
            </a:r>
            <a:r>
              <a:rPr dirty="0" err="1"/>
              <a:t>ce</a:t>
            </a:r>
            <a:r>
              <a:rPr dirty="0"/>
              <a:t> module </a:t>
            </a:r>
            <a:r>
              <a:rPr dirty="0" err="1"/>
              <a:t>est</a:t>
            </a:r>
            <a:r>
              <a:rPr dirty="0"/>
              <a:t> de </a:t>
            </a:r>
            <a:r>
              <a:rPr dirty="0" err="1"/>
              <a:t>vous</a:t>
            </a:r>
            <a:r>
              <a:rPr dirty="0"/>
              <a:t> </a:t>
            </a:r>
            <a:r>
              <a:rPr dirty="0" err="1"/>
              <a:t>fournir</a:t>
            </a:r>
            <a:r>
              <a:rPr dirty="0"/>
              <a:t> </a:t>
            </a:r>
            <a:r>
              <a:rPr dirty="0" err="1"/>
              <a:t>une</a:t>
            </a:r>
            <a:r>
              <a:rPr dirty="0"/>
              <a:t> </a:t>
            </a:r>
            <a:r>
              <a:rPr dirty="0" err="1"/>
              <a:t>compréhension</a:t>
            </a:r>
            <a:r>
              <a:rPr dirty="0"/>
              <a:t> des populations </a:t>
            </a:r>
            <a:r>
              <a:rPr dirty="0" err="1"/>
              <a:t>vulnérables</a:t>
            </a:r>
            <a:r>
              <a:rPr dirty="0"/>
              <a:t>. A la fin de </a:t>
            </a:r>
            <a:r>
              <a:rPr dirty="0" err="1"/>
              <a:t>ce</a:t>
            </a:r>
            <a:r>
              <a:rPr dirty="0"/>
              <a:t> module, </a:t>
            </a:r>
            <a:r>
              <a:rPr dirty="0" err="1"/>
              <a:t>vous</a:t>
            </a:r>
            <a:r>
              <a:rPr dirty="0"/>
              <a:t> </a:t>
            </a:r>
            <a:r>
              <a:rPr dirty="0" err="1"/>
              <a:t>devriez</a:t>
            </a:r>
            <a:r>
              <a:rPr dirty="0"/>
              <a:t> </a:t>
            </a:r>
            <a:r>
              <a:rPr dirty="0" err="1"/>
              <a:t>être</a:t>
            </a:r>
            <a:r>
              <a:rPr dirty="0"/>
              <a:t> en </a:t>
            </a:r>
            <a:r>
              <a:rPr dirty="0" err="1"/>
              <a:t>mesure</a:t>
            </a:r>
            <a:r>
              <a:rPr dirty="0"/>
              <a:t> de :</a:t>
            </a:r>
            <a:br>
              <a:rPr dirty="0"/>
            </a:br>
            <a:endParaRPr dirty="0"/>
          </a:p>
        </p:txBody>
      </p:sp>
      <p:grpSp>
        <p:nvGrpSpPr>
          <p:cNvPr id="150" name="Content Placeholder 3"/>
          <p:cNvGrpSpPr/>
          <p:nvPr/>
        </p:nvGrpSpPr>
        <p:grpSpPr>
          <a:xfrm>
            <a:off x="5639271" y="504781"/>
            <a:ext cx="5651184" cy="5715261"/>
            <a:chOff x="-571650" y="0"/>
            <a:chExt cx="5651182" cy="5715260"/>
          </a:xfrm>
        </p:grpSpPr>
        <p:sp>
          <p:nvSpPr>
            <p:cNvPr id="133" name="Shape"/>
            <p:cNvSpPr/>
            <p:nvPr/>
          </p:nvSpPr>
          <p:spPr>
            <a:xfrm>
              <a:off x="0" y="0"/>
              <a:ext cx="1198930" cy="5715260"/>
            </a:xfrm>
            <a:custGeom>
              <a:avLst/>
              <a:gdLst/>
              <a:ahLst/>
              <a:cxnLst>
                <a:cxn ang="0">
                  <a:pos x="wd2" y="hd2"/>
                </a:cxn>
                <a:cxn ang="5400000">
                  <a:pos x="wd2" y="hd2"/>
                </a:cxn>
                <a:cxn ang="10800000">
                  <a:pos x="wd2" y="hd2"/>
                </a:cxn>
                <a:cxn ang="16200000">
                  <a:pos x="wd2" y="hd2"/>
                </a:cxn>
              </a:cxnLst>
              <a:rect l="0" t="0" r="r" b="b"/>
              <a:pathLst>
                <a:path w="16252" h="21600" extrusionOk="0">
                  <a:moveTo>
                    <a:pt x="207" y="0"/>
                  </a:moveTo>
                  <a:cubicBezTo>
                    <a:pt x="21600" y="5965"/>
                    <a:pt x="21600" y="15635"/>
                    <a:pt x="207" y="21600"/>
                  </a:cubicBezTo>
                  <a:lnTo>
                    <a:pt x="0" y="21542"/>
                  </a:lnTo>
                  <a:cubicBezTo>
                    <a:pt x="21279" y="15610"/>
                    <a:pt x="21279" y="5990"/>
                    <a:pt x="0" y="58"/>
                  </a:cubicBezTo>
                  <a:close/>
                </a:path>
              </a:pathLst>
            </a:custGeom>
            <a:noFill/>
            <a:ln w="12700" cap="flat">
              <a:solidFill>
                <a:srgbClr val="BC6327"/>
              </a:solidFill>
              <a:prstDash val="solid"/>
              <a:miter lim="800000"/>
            </a:ln>
            <a:effectLst/>
          </p:spPr>
          <p:txBody>
            <a:bodyPr wrap="square" lIns="45719" tIns="45719" rIns="45719" bIns="45719" numCol="1" anchor="t">
              <a:noAutofit/>
            </a:bodyPr>
            <a:lstStyle/>
            <a:p>
              <a:pPr algn="ctr">
                <a:lnSpc>
                  <a:spcPct val="90000"/>
                </a:lnSpc>
                <a:spcBef>
                  <a:spcPts val="1000"/>
                </a:spcBef>
                <a:defRPr sz="2800">
                  <a:solidFill>
                    <a:schemeClr val="accent2"/>
                  </a:solidFill>
                </a:defRPr>
              </a:pPr>
              <a:endParaRPr/>
            </a:p>
          </p:txBody>
        </p:sp>
        <p:grpSp>
          <p:nvGrpSpPr>
            <p:cNvPr id="136" name="Group"/>
            <p:cNvGrpSpPr/>
            <p:nvPr/>
          </p:nvGrpSpPr>
          <p:grpSpPr>
            <a:xfrm>
              <a:off x="583267" y="316454"/>
              <a:ext cx="4496265" cy="923933"/>
              <a:chOff x="0" y="0"/>
              <a:chExt cx="4496263" cy="923931"/>
            </a:xfrm>
          </p:grpSpPr>
          <p:sp>
            <p:nvSpPr>
              <p:cNvPr id="134" name="Rectangle"/>
              <p:cNvSpPr/>
              <p:nvPr/>
            </p:nvSpPr>
            <p:spPr>
              <a:xfrm>
                <a:off x="0" y="0"/>
                <a:ext cx="4496264" cy="923932"/>
              </a:xfrm>
              <a:prstGeom prst="rect">
                <a:avLst/>
              </a:prstGeom>
              <a:solidFill>
                <a:schemeClr val="accent2"/>
              </a:solidFill>
              <a:ln w="12700" cap="flat">
                <a:solidFill>
                  <a:srgbClr val="FFFFFF"/>
                </a:solidFill>
                <a:prstDash val="solid"/>
                <a:miter lim="800000"/>
              </a:ln>
              <a:effectLst/>
            </p:spPr>
            <p:txBody>
              <a:bodyPr wrap="square" lIns="45719" tIns="45719" rIns="45719" bIns="45719" numCol="1" anchor="ctr">
                <a:noAutofit/>
              </a:bodyPr>
              <a:lstStyle/>
              <a:p>
                <a:pPr defTabSz="844550">
                  <a:lnSpc>
                    <a:spcPct val="90000"/>
                  </a:lnSpc>
                  <a:spcBef>
                    <a:spcPts val="1100"/>
                  </a:spcBef>
                  <a:defRPr sz="1900">
                    <a:solidFill>
                      <a:srgbClr val="FFFFFF"/>
                    </a:solidFill>
                  </a:defRPr>
                </a:pPr>
                <a:endParaRPr/>
              </a:p>
            </p:txBody>
          </p:sp>
          <p:sp>
            <p:nvSpPr>
              <p:cNvPr id="135" name="Décrire les populations vulnérables"/>
              <p:cNvSpPr txBox="1"/>
              <p:nvPr/>
            </p:nvSpPr>
            <p:spPr>
              <a:xfrm>
                <a:off x="0" y="267655"/>
                <a:ext cx="4496264" cy="38862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8259" tIns="48259" rIns="48259" bIns="48259" numCol="1" anchor="ctr">
                <a:spAutoFit/>
              </a:bodyPr>
              <a:lstStyle>
                <a:lvl1pPr defTabSz="844550">
                  <a:lnSpc>
                    <a:spcPct val="90000"/>
                  </a:lnSpc>
                  <a:spcBef>
                    <a:spcPts val="700"/>
                  </a:spcBef>
                  <a:defRPr sz="1900">
                    <a:solidFill>
                      <a:srgbClr val="FFFFFF"/>
                    </a:solidFill>
                  </a:defRPr>
                </a:lvl1pPr>
              </a:lstStyle>
              <a:p>
                <a:r>
                  <a:t>Décrire les populations vulnérables</a:t>
                </a:r>
              </a:p>
            </p:txBody>
          </p:sp>
        </p:grpSp>
        <p:sp>
          <p:nvSpPr>
            <p:cNvPr id="137" name="Circle"/>
            <p:cNvSpPr/>
            <p:nvPr/>
          </p:nvSpPr>
          <p:spPr>
            <a:xfrm>
              <a:off x="-571650" y="200962"/>
              <a:ext cx="1154917" cy="1154917"/>
            </a:xfrm>
            <a:prstGeom prst="ellipse">
              <a:avLst/>
            </a:prstGeom>
            <a:solidFill>
              <a:srgbClr val="FFFFFF"/>
            </a:solidFill>
            <a:ln w="12700" cap="flat">
              <a:solidFill>
                <a:schemeClr val="accent2"/>
              </a:solidFill>
              <a:prstDash val="solid"/>
              <a:miter lim="800000"/>
            </a:ln>
            <a:effectLst/>
          </p:spPr>
          <p:txBody>
            <a:bodyPr wrap="square" lIns="45719" tIns="45719" rIns="45719" bIns="45719" numCol="1" anchor="t">
              <a:noAutofit/>
            </a:bodyPr>
            <a:lstStyle/>
            <a:p>
              <a:pPr algn="ctr">
                <a:lnSpc>
                  <a:spcPct val="90000"/>
                </a:lnSpc>
                <a:spcBef>
                  <a:spcPts val="1000"/>
                </a:spcBef>
                <a:defRPr sz="2800">
                  <a:solidFill>
                    <a:schemeClr val="accent2"/>
                  </a:solidFill>
                </a:defRPr>
              </a:pPr>
              <a:endParaRPr/>
            </a:p>
          </p:txBody>
        </p:sp>
        <p:grpSp>
          <p:nvGrpSpPr>
            <p:cNvPr id="140" name="Group"/>
            <p:cNvGrpSpPr/>
            <p:nvPr/>
          </p:nvGrpSpPr>
          <p:grpSpPr>
            <a:xfrm>
              <a:off x="1112979" y="1702593"/>
              <a:ext cx="3966553" cy="923932"/>
              <a:chOff x="0" y="0"/>
              <a:chExt cx="3966552" cy="923931"/>
            </a:xfrm>
          </p:grpSpPr>
          <p:sp>
            <p:nvSpPr>
              <p:cNvPr id="138" name="Rectangle"/>
              <p:cNvSpPr/>
              <p:nvPr/>
            </p:nvSpPr>
            <p:spPr>
              <a:xfrm>
                <a:off x="-1" y="0"/>
                <a:ext cx="3966554" cy="923932"/>
              </a:xfrm>
              <a:prstGeom prst="rect">
                <a:avLst/>
              </a:prstGeom>
              <a:solidFill>
                <a:schemeClr val="accent2"/>
              </a:solidFill>
              <a:ln w="12700" cap="flat">
                <a:solidFill>
                  <a:srgbClr val="FFFFFF"/>
                </a:solidFill>
                <a:prstDash val="solid"/>
                <a:miter lim="800000"/>
              </a:ln>
              <a:effectLst/>
            </p:spPr>
            <p:txBody>
              <a:bodyPr wrap="square" lIns="45719" tIns="45719" rIns="45719" bIns="45719" numCol="1" anchor="ctr">
                <a:noAutofit/>
              </a:bodyPr>
              <a:lstStyle/>
              <a:p>
                <a:pPr defTabSz="844550">
                  <a:lnSpc>
                    <a:spcPct val="90000"/>
                  </a:lnSpc>
                  <a:spcBef>
                    <a:spcPts val="1100"/>
                  </a:spcBef>
                  <a:defRPr sz="1900">
                    <a:solidFill>
                      <a:srgbClr val="FFFFFF"/>
                    </a:solidFill>
                  </a:defRPr>
                </a:pPr>
                <a:endParaRPr/>
              </a:p>
            </p:txBody>
          </p:sp>
          <p:sp>
            <p:nvSpPr>
              <p:cNvPr id="139" name="Expliquer ce qui rend les gens vulnérables"/>
              <p:cNvSpPr txBox="1"/>
              <p:nvPr/>
            </p:nvSpPr>
            <p:spPr>
              <a:xfrm>
                <a:off x="0" y="136210"/>
                <a:ext cx="3966553" cy="65151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8259" tIns="48259" rIns="48259" bIns="48259" numCol="1" anchor="ctr">
                <a:spAutoFit/>
              </a:bodyPr>
              <a:lstStyle>
                <a:lvl1pPr defTabSz="844550">
                  <a:lnSpc>
                    <a:spcPct val="90000"/>
                  </a:lnSpc>
                  <a:spcBef>
                    <a:spcPts val="700"/>
                  </a:spcBef>
                  <a:defRPr sz="1900">
                    <a:solidFill>
                      <a:srgbClr val="FFFFFF"/>
                    </a:solidFill>
                  </a:defRPr>
                </a:lvl1pPr>
              </a:lstStyle>
              <a:p>
                <a:pPr lvl="1" algn="ctr"/>
                <a:r>
                  <a:rPr dirty="0" err="1"/>
                  <a:t>Expliquer</a:t>
                </a:r>
                <a:r>
                  <a:rPr dirty="0"/>
                  <a:t> </a:t>
                </a:r>
                <a:r>
                  <a:rPr dirty="0" err="1"/>
                  <a:t>ce</a:t>
                </a:r>
                <a:r>
                  <a:rPr dirty="0"/>
                  <a:t> qui rend les gens </a:t>
                </a:r>
                <a:r>
                  <a:rPr dirty="0" err="1"/>
                  <a:t>vulnérables</a:t>
                </a:r>
                <a:endParaRPr dirty="0"/>
              </a:p>
            </p:txBody>
          </p:sp>
        </p:grpSp>
        <p:sp>
          <p:nvSpPr>
            <p:cNvPr id="141" name="Circle"/>
            <p:cNvSpPr/>
            <p:nvPr/>
          </p:nvSpPr>
          <p:spPr>
            <a:xfrm>
              <a:off x="173111" y="1645433"/>
              <a:ext cx="1154917" cy="1154917"/>
            </a:xfrm>
            <a:prstGeom prst="ellipse">
              <a:avLst/>
            </a:prstGeom>
            <a:solidFill>
              <a:srgbClr val="FFFFFF"/>
            </a:solidFill>
            <a:ln w="12700" cap="flat">
              <a:solidFill>
                <a:schemeClr val="accent2"/>
              </a:solidFill>
              <a:prstDash val="solid"/>
              <a:miter lim="800000"/>
            </a:ln>
            <a:effectLst/>
          </p:spPr>
          <p:txBody>
            <a:bodyPr wrap="square" lIns="45719" tIns="45719" rIns="45719" bIns="45719" numCol="1" anchor="t">
              <a:noAutofit/>
            </a:bodyPr>
            <a:lstStyle/>
            <a:p>
              <a:pPr algn="ctr">
                <a:lnSpc>
                  <a:spcPct val="90000"/>
                </a:lnSpc>
                <a:spcBef>
                  <a:spcPts val="1000"/>
                </a:spcBef>
                <a:defRPr sz="2800">
                  <a:solidFill>
                    <a:schemeClr val="accent2"/>
                  </a:solidFill>
                </a:defRPr>
              </a:pPr>
              <a:endParaRPr/>
            </a:p>
          </p:txBody>
        </p:sp>
        <p:grpSp>
          <p:nvGrpSpPr>
            <p:cNvPr id="144" name="Group"/>
            <p:cNvGrpSpPr/>
            <p:nvPr/>
          </p:nvGrpSpPr>
          <p:grpSpPr>
            <a:xfrm>
              <a:off x="1112979" y="3088732"/>
              <a:ext cx="3966553" cy="923933"/>
              <a:chOff x="0" y="0"/>
              <a:chExt cx="3966552" cy="923931"/>
            </a:xfrm>
          </p:grpSpPr>
          <p:sp>
            <p:nvSpPr>
              <p:cNvPr id="142" name="Rectangle"/>
              <p:cNvSpPr/>
              <p:nvPr/>
            </p:nvSpPr>
            <p:spPr>
              <a:xfrm>
                <a:off x="-1" y="0"/>
                <a:ext cx="3966554" cy="923932"/>
              </a:xfrm>
              <a:prstGeom prst="rect">
                <a:avLst/>
              </a:prstGeom>
              <a:solidFill>
                <a:schemeClr val="accent2"/>
              </a:solidFill>
              <a:ln w="12700" cap="flat">
                <a:solidFill>
                  <a:srgbClr val="FFFFFF"/>
                </a:solidFill>
                <a:prstDash val="solid"/>
                <a:miter lim="800000"/>
              </a:ln>
              <a:effectLst/>
            </p:spPr>
            <p:txBody>
              <a:bodyPr wrap="square" lIns="45719" tIns="45719" rIns="45719" bIns="45719" numCol="1" anchor="ctr">
                <a:noAutofit/>
              </a:bodyPr>
              <a:lstStyle/>
              <a:p>
                <a:pPr defTabSz="844550">
                  <a:lnSpc>
                    <a:spcPct val="90000"/>
                  </a:lnSpc>
                  <a:spcBef>
                    <a:spcPts val="1100"/>
                  </a:spcBef>
                  <a:defRPr sz="1900">
                    <a:solidFill>
                      <a:srgbClr val="FFFFFF"/>
                    </a:solidFill>
                  </a:defRPr>
                </a:pPr>
                <a:endParaRPr/>
              </a:p>
            </p:txBody>
          </p:sp>
          <p:sp>
            <p:nvSpPr>
              <p:cNvPr id="143" name="Définir la stigmatisation"/>
              <p:cNvSpPr txBox="1"/>
              <p:nvPr/>
            </p:nvSpPr>
            <p:spPr>
              <a:xfrm>
                <a:off x="0" y="267655"/>
                <a:ext cx="3966553" cy="38862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8259" tIns="48259" rIns="48259" bIns="48259" numCol="1" anchor="ctr">
                <a:spAutoFit/>
              </a:bodyPr>
              <a:lstStyle>
                <a:lvl1pPr defTabSz="844550">
                  <a:lnSpc>
                    <a:spcPct val="90000"/>
                  </a:lnSpc>
                  <a:spcBef>
                    <a:spcPts val="700"/>
                  </a:spcBef>
                  <a:defRPr sz="1900">
                    <a:solidFill>
                      <a:srgbClr val="FFFFFF"/>
                    </a:solidFill>
                  </a:defRPr>
                </a:lvl1pPr>
              </a:lstStyle>
              <a:p>
                <a:pPr lvl="1"/>
                <a:r>
                  <a:rPr dirty="0" err="1"/>
                  <a:t>Définir</a:t>
                </a:r>
                <a:r>
                  <a:rPr dirty="0"/>
                  <a:t> la </a:t>
                </a:r>
                <a:r>
                  <a:rPr dirty="0" err="1"/>
                  <a:t>stigmatisation</a:t>
                </a:r>
                <a:endParaRPr dirty="0"/>
              </a:p>
            </p:txBody>
          </p:sp>
        </p:grpSp>
        <p:sp>
          <p:nvSpPr>
            <p:cNvPr id="145" name="Circle"/>
            <p:cNvSpPr/>
            <p:nvPr/>
          </p:nvSpPr>
          <p:spPr>
            <a:xfrm>
              <a:off x="173111" y="2973240"/>
              <a:ext cx="1154917" cy="1154917"/>
            </a:xfrm>
            <a:prstGeom prst="ellipse">
              <a:avLst/>
            </a:prstGeom>
            <a:solidFill>
              <a:srgbClr val="FFFFFF"/>
            </a:solidFill>
            <a:ln w="12700" cap="flat">
              <a:solidFill>
                <a:schemeClr val="accent2"/>
              </a:solidFill>
              <a:prstDash val="solid"/>
              <a:miter lim="800000"/>
            </a:ln>
            <a:effectLst/>
          </p:spPr>
          <p:txBody>
            <a:bodyPr wrap="square" lIns="45719" tIns="45719" rIns="45719" bIns="45719" numCol="1" anchor="t">
              <a:noAutofit/>
            </a:bodyPr>
            <a:lstStyle/>
            <a:p>
              <a:pPr algn="ctr">
                <a:lnSpc>
                  <a:spcPct val="90000"/>
                </a:lnSpc>
                <a:spcBef>
                  <a:spcPts val="1000"/>
                </a:spcBef>
                <a:defRPr sz="2800">
                  <a:solidFill>
                    <a:schemeClr val="accent2"/>
                  </a:solidFill>
                </a:defRPr>
              </a:pPr>
              <a:endParaRPr/>
            </a:p>
          </p:txBody>
        </p:sp>
        <p:grpSp>
          <p:nvGrpSpPr>
            <p:cNvPr id="148" name="Group"/>
            <p:cNvGrpSpPr/>
            <p:nvPr/>
          </p:nvGrpSpPr>
          <p:grpSpPr>
            <a:xfrm>
              <a:off x="583267" y="4348192"/>
              <a:ext cx="4496265" cy="1177291"/>
              <a:chOff x="0" y="0"/>
              <a:chExt cx="4496263" cy="1177289"/>
            </a:xfrm>
          </p:grpSpPr>
          <p:sp>
            <p:nvSpPr>
              <p:cNvPr id="146" name="Rectangle"/>
              <p:cNvSpPr/>
              <p:nvPr/>
            </p:nvSpPr>
            <p:spPr>
              <a:xfrm>
                <a:off x="0" y="126678"/>
                <a:ext cx="4496264" cy="923933"/>
              </a:xfrm>
              <a:prstGeom prst="rect">
                <a:avLst/>
              </a:prstGeom>
              <a:solidFill>
                <a:schemeClr val="accent2"/>
              </a:solidFill>
              <a:ln w="12700" cap="flat">
                <a:solidFill>
                  <a:srgbClr val="FFFFFF"/>
                </a:solidFill>
                <a:prstDash val="solid"/>
                <a:miter lim="800000"/>
              </a:ln>
              <a:effectLst/>
            </p:spPr>
            <p:txBody>
              <a:bodyPr wrap="square" lIns="45719" tIns="45719" rIns="45719" bIns="45719" numCol="1" anchor="ctr">
                <a:noAutofit/>
              </a:bodyPr>
              <a:lstStyle/>
              <a:p>
                <a:pPr defTabSz="844550">
                  <a:lnSpc>
                    <a:spcPct val="90000"/>
                  </a:lnSpc>
                  <a:spcBef>
                    <a:spcPts val="1100"/>
                  </a:spcBef>
                  <a:defRPr sz="1900">
                    <a:solidFill>
                      <a:srgbClr val="FFFFFF"/>
                    </a:solidFill>
                  </a:defRPr>
                </a:pPr>
                <a:endParaRPr/>
              </a:p>
            </p:txBody>
          </p:sp>
          <p:sp>
            <p:nvSpPr>
              <p:cNvPr id="147" name="Discuter des moyens de promouvoir l'équité entre les sexes dans les initiatives de préparation et d'intervention."/>
              <p:cNvSpPr txBox="1"/>
              <p:nvPr/>
            </p:nvSpPr>
            <p:spPr>
              <a:xfrm>
                <a:off x="0" y="0"/>
                <a:ext cx="4496264" cy="117729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8259" tIns="48259" rIns="48259" bIns="48259" numCol="1" anchor="ctr">
                <a:spAutoFit/>
              </a:bodyPr>
              <a:lstStyle>
                <a:lvl1pPr defTabSz="844550">
                  <a:lnSpc>
                    <a:spcPct val="90000"/>
                  </a:lnSpc>
                  <a:spcBef>
                    <a:spcPts val="700"/>
                  </a:spcBef>
                  <a:defRPr sz="1900">
                    <a:solidFill>
                      <a:srgbClr val="FFFFFF"/>
                    </a:solidFill>
                  </a:defRPr>
                </a:lvl1pPr>
              </a:lstStyle>
              <a:p>
                <a:pPr algn="ctr"/>
                <a:r>
                  <a:rPr dirty="0" err="1"/>
                  <a:t>Discuter</a:t>
                </a:r>
                <a:r>
                  <a:rPr dirty="0"/>
                  <a:t> des </a:t>
                </a:r>
                <a:r>
                  <a:rPr dirty="0" err="1"/>
                  <a:t>moyens</a:t>
                </a:r>
                <a:r>
                  <a:rPr dirty="0"/>
                  <a:t> de </a:t>
                </a:r>
                <a:r>
                  <a:rPr dirty="0" err="1"/>
                  <a:t>promouvoir</a:t>
                </a:r>
                <a:r>
                  <a:rPr dirty="0"/>
                  <a:t> </a:t>
                </a:r>
                <a:r>
                  <a:rPr dirty="0" err="1"/>
                  <a:t>l'équité</a:t>
                </a:r>
                <a:r>
                  <a:rPr dirty="0"/>
                  <a:t> entre les sexes </a:t>
                </a:r>
                <a:r>
                  <a:rPr dirty="0" err="1"/>
                  <a:t>dans</a:t>
                </a:r>
                <a:r>
                  <a:rPr dirty="0"/>
                  <a:t> les initiatives de </a:t>
                </a:r>
                <a:r>
                  <a:rPr dirty="0" err="1"/>
                  <a:t>préparation</a:t>
                </a:r>
                <a:r>
                  <a:rPr dirty="0"/>
                  <a:t> et </a:t>
                </a:r>
                <a:r>
                  <a:rPr dirty="0" err="1"/>
                  <a:t>d'intervention</a:t>
                </a:r>
                <a:r>
                  <a:rPr dirty="0"/>
                  <a:t>.</a:t>
                </a:r>
              </a:p>
            </p:txBody>
          </p:sp>
        </p:grpSp>
        <p:sp>
          <p:nvSpPr>
            <p:cNvPr id="149" name="Circle"/>
            <p:cNvSpPr/>
            <p:nvPr/>
          </p:nvSpPr>
          <p:spPr>
            <a:xfrm>
              <a:off x="-413054" y="4348192"/>
              <a:ext cx="1154917" cy="1154917"/>
            </a:xfrm>
            <a:prstGeom prst="ellipse">
              <a:avLst/>
            </a:prstGeom>
            <a:solidFill>
              <a:srgbClr val="FFFFFF"/>
            </a:solidFill>
            <a:ln w="12700" cap="flat">
              <a:solidFill>
                <a:schemeClr val="accent2"/>
              </a:solidFill>
              <a:prstDash val="solid"/>
              <a:miter lim="800000"/>
            </a:ln>
            <a:effectLst/>
          </p:spPr>
          <p:txBody>
            <a:bodyPr wrap="square" lIns="45719" tIns="45719" rIns="45719" bIns="45719" numCol="1" anchor="t">
              <a:noAutofit/>
            </a:bodyPr>
            <a:lstStyle/>
            <a:p>
              <a:pPr algn="ctr">
                <a:lnSpc>
                  <a:spcPct val="90000"/>
                </a:lnSpc>
                <a:spcBef>
                  <a:spcPts val="1000"/>
                </a:spcBef>
                <a:defRPr sz="2800">
                  <a:solidFill>
                    <a:schemeClr val="accent2"/>
                  </a:solidFill>
                </a:defRPr>
              </a:pPr>
              <a:endParaRPr/>
            </a:p>
          </p:txBody>
        </p:sp>
      </p:grpSp>
    </p:spTree>
  </p:cSld>
  <p:clrMapOvr>
    <a:masterClrMapping/>
  </p:clrMapOvr>
  <p:transition spd="slow" advClick="0" advTm="16000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lide Number Placeholder 5"/>
          <p:cNvSpPr txBox="1">
            <a:spLocks noGrp="1"/>
          </p:cNvSpPr>
          <p:nvPr>
            <p:ph type="sldNum" sz="quarter" idx="2"/>
          </p:nvPr>
        </p:nvSpPr>
        <p:spPr>
          <a:xfrm>
            <a:off x="11784249" y="6542921"/>
            <a:ext cx="212488" cy="2819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a:t>
            </a:fld>
            <a:endParaRPr/>
          </a:p>
        </p:txBody>
      </p:sp>
      <p:grpSp>
        <p:nvGrpSpPr>
          <p:cNvPr id="165" name="Content Placeholder 4"/>
          <p:cNvGrpSpPr/>
          <p:nvPr/>
        </p:nvGrpSpPr>
        <p:grpSpPr>
          <a:xfrm>
            <a:off x="5380891" y="1343216"/>
            <a:ext cx="6363721" cy="4171567"/>
            <a:chOff x="0" y="0"/>
            <a:chExt cx="6363720" cy="4171565"/>
          </a:xfrm>
        </p:grpSpPr>
        <p:grpSp>
          <p:nvGrpSpPr>
            <p:cNvPr id="155" name="Group"/>
            <p:cNvGrpSpPr/>
            <p:nvPr/>
          </p:nvGrpSpPr>
          <p:grpSpPr>
            <a:xfrm>
              <a:off x="0" y="0"/>
              <a:ext cx="2502216" cy="2502523"/>
              <a:chOff x="0" y="0"/>
              <a:chExt cx="2502215" cy="2502522"/>
            </a:xfrm>
          </p:grpSpPr>
          <p:sp>
            <p:nvSpPr>
              <p:cNvPr id="153" name="Circle"/>
              <p:cNvSpPr/>
              <p:nvPr/>
            </p:nvSpPr>
            <p:spPr>
              <a:xfrm>
                <a:off x="0" y="-1"/>
                <a:ext cx="2502216" cy="2502524"/>
              </a:xfrm>
              <a:prstGeom prst="ellipse">
                <a:avLst/>
              </a:prstGeom>
              <a:solidFill>
                <a:schemeClr val="accent2">
                  <a:alpha val="50000"/>
                </a:schemeClr>
              </a:solidFill>
              <a:ln w="12700" cap="flat">
                <a:solidFill>
                  <a:srgbClr val="FFFFFF"/>
                </a:solidFill>
                <a:prstDash val="solid"/>
                <a:miter lim="800000"/>
              </a:ln>
              <a:effectLst/>
            </p:spPr>
            <p:txBody>
              <a:bodyPr wrap="square" lIns="45719" tIns="45719" rIns="45719" bIns="45719" numCol="1" anchor="ctr">
                <a:noAutofit/>
              </a:bodyPr>
              <a:lstStyle/>
              <a:p>
                <a:pPr algn="ctr" defTabSz="1022350">
                  <a:lnSpc>
                    <a:spcPct val="90000"/>
                  </a:lnSpc>
                  <a:spcBef>
                    <a:spcPts val="1100"/>
                  </a:spcBef>
                  <a:defRPr sz="2300"/>
                </a:pPr>
                <a:endParaRPr/>
              </a:p>
            </p:txBody>
          </p:sp>
          <p:sp>
            <p:nvSpPr>
              <p:cNvPr id="154" name="Femmes"/>
              <p:cNvSpPr txBox="1"/>
              <p:nvPr/>
            </p:nvSpPr>
            <p:spPr>
              <a:xfrm>
                <a:off x="366441" y="985830"/>
                <a:ext cx="1769334" cy="53086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87630" tIns="87630" rIns="87630" bIns="87630" numCol="1" anchor="ctr">
                <a:spAutoFit/>
              </a:bodyPr>
              <a:lstStyle>
                <a:lvl1pPr algn="ctr" defTabSz="1022350">
                  <a:lnSpc>
                    <a:spcPct val="90000"/>
                  </a:lnSpc>
                  <a:spcBef>
                    <a:spcPts val="900"/>
                  </a:spcBef>
                  <a:defRPr sz="2300"/>
                </a:lvl1pPr>
              </a:lstStyle>
              <a:p>
                <a:r>
                  <a:t>Femmes</a:t>
                </a:r>
              </a:p>
            </p:txBody>
          </p:sp>
        </p:grpSp>
        <p:grpSp>
          <p:nvGrpSpPr>
            <p:cNvPr id="158" name="Group"/>
            <p:cNvGrpSpPr/>
            <p:nvPr/>
          </p:nvGrpSpPr>
          <p:grpSpPr>
            <a:xfrm>
              <a:off x="1287380" y="1669043"/>
              <a:ext cx="2502216" cy="2502523"/>
              <a:chOff x="0" y="0"/>
              <a:chExt cx="2502215" cy="2502522"/>
            </a:xfrm>
          </p:grpSpPr>
          <p:sp>
            <p:nvSpPr>
              <p:cNvPr id="156" name="Circle"/>
              <p:cNvSpPr/>
              <p:nvPr/>
            </p:nvSpPr>
            <p:spPr>
              <a:xfrm>
                <a:off x="0" y="-1"/>
                <a:ext cx="2502216" cy="2502524"/>
              </a:xfrm>
              <a:prstGeom prst="ellipse">
                <a:avLst/>
              </a:prstGeom>
              <a:solidFill>
                <a:schemeClr val="accent3">
                  <a:alpha val="50000"/>
                </a:schemeClr>
              </a:solidFill>
              <a:ln w="12700" cap="flat">
                <a:solidFill>
                  <a:srgbClr val="FFFFFF"/>
                </a:solidFill>
                <a:prstDash val="solid"/>
                <a:miter lim="800000"/>
              </a:ln>
              <a:effectLst/>
            </p:spPr>
            <p:txBody>
              <a:bodyPr wrap="square" lIns="45719" tIns="45719" rIns="45719" bIns="45719" numCol="1" anchor="ctr">
                <a:noAutofit/>
              </a:bodyPr>
              <a:lstStyle/>
              <a:p>
                <a:pPr algn="ctr" defTabSz="1022350">
                  <a:lnSpc>
                    <a:spcPct val="90000"/>
                  </a:lnSpc>
                  <a:spcBef>
                    <a:spcPts val="1100"/>
                  </a:spcBef>
                  <a:defRPr sz="2300"/>
                </a:pPr>
                <a:endParaRPr/>
              </a:p>
            </p:txBody>
          </p:sp>
          <p:sp>
            <p:nvSpPr>
              <p:cNvPr id="157" name="Enfants"/>
              <p:cNvSpPr txBox="1"/>
              <p:nvPr/>
            </p:nvSpPr>
            <p:spPr>
              <a:xfrm>
                <a:off x="366440" y="985830"/>
                <a:ext cx="1769334" cy="53086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87630" tIns="87630" rIns="87630" bIns="87630" numCol="1" anchor="ctr">
                <a:spAutoFit/>
              </a:bodyPr>
              <a:lstStyle>
                <a:lvl1pPr algn="ctr" defTabSz="1022350">
                  <a:lnSpc>
                    <a:spcPct val="90000"/>
                  </a:lnSpc>
                  <a:spcBef>
                    <a:spcPts val="900"/>
                  </a:spcBef>
                  <a:defRPr sz="2300"/>
                </a:lvl1pPr>
              </a:lstStyle>
              <a:p>
                <a:r>
                  <a:t>Enfants</a:t>
                </a:r>
              </a:p>
            </p:txBody>
          </p:sp>
        </p:grpSp>
        <p:grpSp>
          <p:nvGrpSpPr>
            <p:cNvPr id="161" name="Group"/>
            <p:cNvGrpSpPr/>
            <p:nvPr/>
          </p:nvGrpSpPr>
          <p:grpSpPr>
            <a:xfrm>
              <a:off x="2574125" y="0"/>
              <a:ext cx="2502216" cy="2502523"/>
              <a:chOff x="0" y="0"/>
              <a:chExt cx="2502215" cy="2502522"/>
            </a:xfrm>
          </p:grpSpPr>
          <p:sp>
            <p:nvSpPr>
              <p:cNvPr id="159" name="Circle"/>
              <p:cNvSpPr/>
              <p:nvPr/>
            </p:nvSpPr>
            <p:spPr>
              <a:xfrm>
                <a:off x="0" y="-1"/>
                <a:ext cx="2502216" cy="2502524"/>
              </a:xfrm>
              <a:prstGeom prst="ellipse">
                <a:avLst/>
              </a:prstGeom>
              <a:solidFill>
                <a:schemeClr val="accent4">
                  <a:alpha val="50000"/>
                </a:schemeClr>
              </a:solidFill>
              <a:ln w="12700" cap="flat">
                <a:solidFill>
                  <a:srgbClr val="FFFFFF"/>
                </a:solidFill>
                <a:prstDash val="solid"/>
                <a:miter lim="800000"/>
              </a:ln>
              <a:effectLst/>
            </p:spPr>
            <p:txBody>
              <a:bodyPr wrap="square" lIns="45719" tIns="45719" rIns="45719" bIns="45719" numCol="1" anchor="ctr">
                <a:noAutofit/>
              </a:bodyPr>
              <a:lstStyle/>
              <a:p>
                <a:pPr algn="ctr" defTabSz="1022350">
                  <a:lnSpc>
                    <a:spcPct val="90000"/>
                  </a:lnSpc>
                  <a:spcBef>
                    <a:spcPts val="1100"/>
                  </a:spcBef>
                  <a:defRPr sz="2300"/>
                </a:pPr>
                <a:endParaRPr/>
              </a:p>
            </p:txBody>
          </p:sp>
          <p:sp>
            <p:nvSpPr>
              <p:cNvPr id="160" name="Les personnes âgées"/>
              <p:cNvSpPr txBox="1"/>
              <p:nvPr/>
            </p:nvSpPr>
            <p:spPr>
              <a:xfrm>
                <a:off x="366441" y="665790"/>
                <a:ext cx="1769334" cy="11709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87630" tIns="87630" rIns="87630" bIns="87630" numCol="1" anchor="ctr">
                <a:spAutoFit/>
              </a:bodyPr>
              <a:lstStyle>
                <a:lvl1pPr algn="ctr" defTabSz="1022350">
                  <a:lnSpc>
                    <a:spcPct val="90000"/>
                  </a:lnSpc>
                  <a:spcBef>
                    <a:spcPts val="900"/>
                  </a:spcBef>
                  <a:defRPr sz="2300"/>
                </a:lvl1pPr>
              </a:lstStyle>
              <a:p>
                <a:r>
                  <a:t>Les personnes âgées</a:t>
                </a:r>
              </a:p>
            </p:txBody>
          </p:sp>
        </p:grpSp>
        <p:grpSp>
          <p:nvGrpSpPr>
            <p:cNvPr id="164" name="Group"/>
            <p:cNvGrpSpPr/>
            <p:nvPr/>
          </p:nvGrpSpPr>
          <p:grpSpPr>
            <a:xfrm>
              <a:off x="3861504" y="1669043"/>
              <a:ext cx="2502217" cy="2502523"/>
              <a:chOff x="0" y="0"/>
              <a:chExt cx="2502215" cy="2502522"/>
            </a:xfrm>
          </p:grpSpPr>
          <p:sp>
            <p:nvSpPr>
              <p:cNvPr id="162" name="Circle"/>
              <p:cNvSpPr/>
              <p:nvPr/>
            </p:nvSpPr>
            <p:spPr>
              <a:xfrm>
                <a:off x="0" y="-1"/>
                <a:ext cx="2502216" cy="2502524"/>
              </a:xfrm>
              <a:prstGeom prst="ellipse">
                <a:avLst/>
              </a:prstGeom>
              <a:solidFill>
                <a:schemeClr val="accent2"/>
              </a:solidFill>
              <a:ln w="12700" cap="flat">
                <a:solidFill>
                  <a:srgbClr val="FFFFFF"/>
                </a:solidFill>
                <a:prstDash val="solid"/>
                <a:miter lim="800000"/>
              </a:ln>
              <a:effectLst/>
            </p:spPr>
            <p:txBody>
              <a:bodyPr wrap="square" lIns="45719" tIns="45719" rIns="45719" bIns="45719" numCol="1" anchor="ctr">
                <a:noAutofit/>
              </a:bodyPr>
              <a:lstStyle/>
              <a:p>
                <a:pPr algn="ctr" defTabSz="1022350">
                  <a:lnSpc>
                    <a:spcPct val="90000"/>
                  </a:lnSpc>
                  <a:spcBef>
                    <a:spcPts val="1100"/>
                  </a:spcBef>
                  <a:defRPr sz="2300"/>
                </a:pPr>
                <a:endParaRPr/>
              </a:p>
            </p:txBody>
          </p:sp>
          <p:sp>
            <p:nvSpPr>
              <p:cNvPr id="163" name="Personnes handicapées"/>
              <p:cNvSpPr txBox="1"/>
              <p:nvPr/>
            </p:nvSpPr>
            <p:spPr>
              <a:xfrm>
                <a:off x="366440" y="665790"/>
                <a:ext cx="1769334" cy="11709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87630" tIns="87630" rIns="87630" bIns="87630" numCol="1" anchor="ctr">
                <a:spAutoFit/>
              </a:bodyPr>
              <a:lstStyle>
                <a:lvl1pPr algn="ctr" defTabSz="1022350">
                  <a:lnSpc>
                    <a:spcPct val="90000"/>
                  </a:lnSpc>
                  <a:spcBef>
                    <a:spcPts val="900"/>
                  </a:spcBef>
                  <a:defRPr sz="2300"/>
                </a:lvl1pPr>
              </a:lstStyle>
              <a:p>
                <a:r>
                  <a:t>Personnes handicapées</a:t>
                </a:r>
              </a:p>
            </p:txBody>
          </p:sp>
        </p:grpSp>
      </p:grpSp>
      <p:sp>
        <p:nvSpPr>
          <p:cNvPr id="166" name="Content Placeholder 3"/>
          <p:cNvSpPr txBox="1">
            <a:spLocks noGrp="1"/>
          </p:cNvSpPr>
          <p:nvPr>
            <p:ph type="body" sz="half" idx="1"/>
          </p:nvPr>
        </p:nvSpPr>
        <p:spPr>
          <a:xfrm>
            <a:off x="447386" y="1542089"/>
            <a:ext cx="4933507" cy="4351338"/>
          </a:xfrm>
          <a:prstGeom prst="rect">
            <a:avLst/>
          </a:prstGeom>
        </p:spPr>
        <p:txBody>
          <a:bodyPr/>
          <a:lstStyle/>
          <a:p>
            <a:pPr algn="l" defTabSz="905255">
              <a:lnSpc>
                <a:spcPct val="135000"/>
              </a:lnSpc>
              <a:spcBef>
                <a:spcPts val="0"/>
              </a:spcBef>
              <a:defRPr sz="2277">
                <a:solidFill>
                  <a:srgbClr val="000000"/>
                </a:solidFill>
              </a:defRPr>
            </a:pPr>
            <a:r>
              <a:t>Les personnes dont la situation ou le contexte les rend particulièrement vulnérables, ou qui sont victimes d'inégalités, de préjugés, de marginalisation et de limitations de leurs droits sociaux, économiques, culturels et autres. </a:t>
            </a:r>
          </a:p>
          <a:p>
            <a:pPr algn="l" defTabSz="905255">
              <a:lnSpc>
                <a:spcPct val="81000"/>
              </a:lnSpc>
              <a:spcBef>
                <a:spcPts val="900"/>
              </a:spcBef>
              <a:defRPr sz="1979">
                <a:solidFill>
                  <a:srgbClr val="0D0D0D"/>
                </a:solidFill>
              </a:defRPr>
            </a:pPr>
            <a:r>
              <a:t> </a:t>
            </a:r>
          </a:p>
        </p:txBody>
      </p:sp>
    </p:spTree>
  </p:cSld>
  <p:clrMapOvr>
    <a:masterClrMapping/>
  </p:clrMapOvr>
  <p:transition spd="slow" advClick="0" advTm="7500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lide Number Placeholder 5"/>
          <p:cNvSpPr txBox="1">
            <a:spLocks noGrp="1"/>
          </p:cNvSpPr>
          <p:nvPr>
            <p:ph type="sldNum" sz="quarter" idx="2"/>
          </p:nvPr>
        </p:nvSpPr>
        <p:spPr>
          <a:xfrm>
            <a:off x="11784249" y="6542921"/>
            <a:ext cx="212488" cy="2819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a:t>
            </a:fld>
            <a:endParaRPr/>
          </a:p>
        </p:txBody>
      </p:sp>
      <p:sp>
        <p:nvSpPr>
          <p:cNvPr id="169" name="Content Placeholder 5"/>
          <p:cNvSpPr txBox="1">
            <a:spLocks noGrp="1"/>
          </p:cNvSpPr>
          <p:nvPr>
            <p:ph type="body" sz="half" idx="1"/>
          </p:nvPr>
        </p:nvSpPr>
        <p:spPr>
          <a:xfrm>
            <a:off x="7077491" y="321276"/>
            <a:ext cx="4456783" cy="5664345"/>
          </a:xfrm>
          <a:prstGeom prst="rect">
            <a:avLst/>
          </a:prstGeom>
        </p:spPr>
        <p:txBody>
          <a:bodyPr/>
          <a:lstStyle/>
          <a:p>
            <a:pPr algn="r"/>
            <a:endParaRPr/>
          </a:p>
          <a:p>
            <a:pPr algn="r"/>
            <a:r>
              <a:t/>
            </a:r>
            <a:br/>
            <a:r>
              <a:rPr>
                <a:solidFill>
                  <a:srgbClr val="000000"/>
                </a:solidFill>
              </a:rPr>
              <a:t>Assurez-vous que vos communications sont des conversations bidirectionnelles et non des directives à sens unique des autorités. </a:t>
            </a:r>
          </a:p>
        </p:txBody>
      </p:sp>
      <p:pic>
        <p:nvPicPr>
          <p:cNvPr id="170" name="Content Placeholder 6" descr="Content Placeholder 6"/>
          <p:cNvPicPr>
            <a:picLocks noChangeAspect="1"/>
          </p:cNvPicPr>
          <p:nvPr/>
        </p:nvPicPr>
        <p:blipFill>
          <a:blip r:embed="rId2">
            <a:extLst/>
          </a:blip>
          <a:stretch>
            <a:fillRect/>
          </a:stretch>
        </p:blipFill>
        <p:spPr>
          <a:xfrm>
            <a:off x="128336" y="0"/>
            <a:ext cx="4351338" cy="4351338"/>
          </a:xfrm>
          <a:prstGeom prst="rect">
            <a:avLst/>
          </a:prstGeom>
          <a:ln w="12700">
            <a:miter lim="400000"/>
          </a:ln>
        </p:spPr>
      </p:pic>
      <p:pic>
        <p:nvPicPr>
          <p:cNvPr id="171" name="Content Placeholder 6" descr="Content Placeholder 6"/>
          <p:cNvPicPr>
            <a:picLocks noChangeAspect="1"/>
          </p:cNvPicPr>
          <p:nvPr/>
        </p:nvPicPr>
        <p:blipFill>
          <a:blip r:embed="rId2">
            <a:extLst/>
          </a:blip>
          <a:stretch>
            <a:fillRect/>
          </a:stretch>
        </p:blipFill>
        <p:spPr>
          <a:xfrm>
            <a:off x="3007895" y="2383427"/>
            <a:ext cx="4351338" cy="4351339"/>
          </a:xfrm>
          <a:prstGeom prst="rect">
            <a:avLst/>
          </a:prstGeom>
          <a:ln w="12700">
            <a:miter lim="400000"/>
          </a:ln>
        </p:spPr>
      </p:pic>
      <p:pic>
        <p:nvPicPr>
          <p:cNvPr id="172" name="Picture 9" descr="Picture 9"/>
          <p:cNvPicPr>
            <a:picLocks noChangeAspect="1"/>
          </p:cNvPicPr>
          <p:nvPr/>
        </p:nvPicPr>
        <p:blipFill>
          <a:blip r:embed="rId3">
            <a:extLst/>
          </a:blip>
          <a:stretch>
            <a:fillRect/>
          </a:stretch>
        </p:blipFill>
        <p:spPr>
          <a:xfrm rot="16200000">
            <a:off x="2726154" y="3429000"/>
            <a:ext cx="1028701" cy="1028700"/>
          </a:xfrm>
          <a:prstGeom prst="rect">
            <a:avLst/>
          </a:prstGeom>
          <a:ln w="12700">
            <a:miter lim="400000"/>
          </a:ln>
        </p:spPr>
      </p:pic>
      <p:pic>
        <p:nvPicPr>
          <p:cNvPr id="173" name="Picture 10" descr="Picture 10"/>
          <p:cNvPicPr>
            <a:picLocks noChangeAspect="1"/>
          </p:cNvPicPr>
          <p:nvPr/>
        </p:nvPicPr>
        <p:blipFill>
          <a:blip r:embed="rId3">
            <a:extLst/>
          </a:blip>
          <a:stretch>
            <a:fillRect/>
          </a:stretch>
        </p:blipFill>
        <p:spPr>
          <a:xfrm rot="16200000">
            <a:off x="3625515" y="2400300"/>
            <a:ext cx="1028701" cy="1028700"/>
          </a:xfrm>
          <a:prstGeom prst="rect">
            <a:avLst/>
          </a:prstGeom>
          <a:ln w="12700">
            <a:miter lim="400000"/>
          </a:ln>
        </p:spPr>
      </p:pic>
    </p:spTree>
  </p:cSld>
  <p:clrMapOvr>
    <a:masterClrMapping/>
  </p:clrMapOvr>
  <p:transition spd="slow" advClick="0" advTm="55000">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lide Number Placeholder 5"/>
          <p:cNvSpPr txBox="1">
            <a:spLocks noGrp="1"/>
          </p:cNvSpPr>
          <p:nvPr>
            <p:ph type="sldNum" sz="quarter" idx="2"/>
          </p:nvPr>
        </p:nvSpPr>
        <p:spPr>
          <a:xfrm>
            <a:off x="11784249" y="6542921"/>
            <a:ext cx="212488" cy="2819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a:t>
            </a:fld>
            <a:endParaRPr/>
          </a:p>
        </p:txBody>
      </p:sp>
      <p:sp>
        <p:nvSpPr>
          <p:cNvPr id="176" name="Content Placeholder 5"/>
          <p:cNvSpPr txBox="1">
            <a:spLocks noGrp="1"/>
          </p:cNvSpPr>
          <p:nvPr>
            <p:ph type="body" sz="half" idx="1"/>
          </p:nvPr>
        </p:nvSpPr>
        <p:spPr>
          <a:xfrm>
            <a:off x="613035" y="795227"/>
            <a:ext cx="5181601" cy="4596861"/>
          </a:xfrm>
          <a:prstGeom prst="rect">
            <a:avLst/>
          </a:prstGeom>
        </p:spPr>
        <p:txBody>
          <a:bodyPr/>
          <a:lstStyle/>
          <a:p>
            <a:pPr defTabSz="859536">
              <a:lnSpc>
                <a:spcPct val="72000"/>
              </a:lnSpc>
              <a:spcBef>
                <a:spcPts val="900"/>
              </a:spcBef>
              <a:defRPr sz="2162" b="1"/>
            </a:pPr>
            <a:r>
              <a:t>Équité entre les sexes </a:t>
            </a:r>
            <a:endParaRPr sz="1598"/>
          </a:p>
          <a:p>
            <a:pPr marL="429768" indent="-429768" algn="l" defTabSz="859536">
              <a:lnSpc>
                <a:spcPct val="136000"/>
              </a:lnSpc>
              <a:spcBef>
                <a:spcPts val="900"/>
              </a:spcBef>
              <a:buSzPct val="100000"/>
              <a:buFont typeface="Arial"/>
              <a:buChar char="•"/>
              <a:defRPr sz="1598">
                <a:solidFill>
                  <a:srgbClr val="000000"/>
                </a:solidFill>
              </a:defRPr>
            </a:pPr>
            <a:r>
              <a:t>Concevoir des services qui répondent aux différents besoins des femmes, des hommes, des garçons et des filles.</a:t>
            </a:r>
          </a:p>
          <a:p>
            <a:pPr marL="429768" indent="-429768" algn="l" defTabSz="859536">
              <a:lnSpc>
                <a:spcPct val="136000"/>
              </a:lnSpc>
              <a:spcBef>
                <a:spcPts val="900"/>
              </a:spcBef>
              <a:buSzPct val="100000"/>
              <a:buFont typeface="Arial"/>
              <a:buChar char="•"/>
              <a:defRPr sz="1598">
                <a:solidFill>
                  <a:srgbClr val="000000"/>
                </a:solidFill>
              </a:defRPr>
            </a:pPr>
            <a:r>
              <a:t>Veiller à ce que les femmes, les hommes, les garçons et les filles aient un accès égal aux services.</a:t>
            </a:r>
          </a:p>
          <a:p>
            <a:pPr marL="429768" indent="-429768" algn="l" defTabSz="859536">
              <a:lnSpc>
                <a:spcPct val="136000"/>
              </a:lnSpc>
              <a:spcBef>
                <a:spcPts val="900"/>
              </a:spcBef>
              <a:buSzPct val="100000"/>
              <a:buFont typeface="Arial"/>
              <a:buChar char="•"/>
              <a:defRPr sz="1598">
                <a:solidFill>
                  <a:srgbClr val="000000"/>
                </a:solidFill>
              </a:defRPr>
            </a:pPr>
            <a:r>
              <a:t>Veiller à ce que les femmes, les hommes, les garçons et les filles puissent participer sur un pied d'égalité aux activités d'intervention ; et </a:t>
            </a:r>
          </a:p>
          <a:p>
            <a:pPr marL="429768" indent="-429768" algn="l" defTabSz="859536">
              <a:lnSpc>
                <a:spcPct val="136000"/>
              </a:lnSpc>
              <a:spcBef>
                <a:spcPts val="900"/>
              </a:spcBef>
              <a:buSzPct val="100000"/>
              <a:buFont typeface="Arial"/>
              <a:buChar char="•"/>
              <a:defRPr sz="1598">
                <a:solidFill>
                  <a:srgbClr val="000000"/>
                </a:solidFill>
              </a:defRPr>
            </a:pPr>
            <a:r>
              <a:t>Veiller à ce que les données </a:t>
            </a:r>
            <a:r>
              <a:rPr b="1"/>
              <a:t>provenant des</a:t>
            </a:r>
            <a:r>
              <a:t> femmes soient recueillies </a:t>
            </a:r>
            <a:r>
              <a:rPr b="1"/>
              <a:t>par des</a:t>
            </a:r>
            <a:r>
              <a:t> femmes</a:t>
            </a:r>
            <a:r>
              <a:rPr>
                <a:solidFill>
                  <a:schemeClr val="accent2"/>
                </a:solidFill>
              </a:rPr>
              <a:t>.</a:t>
            </a:r>
          </a:p>
        </p:txBody>
      </p:sp>
      <p:pic>
        <p:nvPicPr>
          <p:cNvPr id="177" name="Picture 1" descr="Picture 1"/>
          <p:cNvPicPr>
            <a:picLocks noChangeAspect="1"/>
          </p:cNvPicPr>
          <p:nvPr/>
        </p:nvPicPr>
        <p:blipFill>
          <a:blip r:embed="rId2">
            <a:extLst/>
          </a:blip>
          <a:stretch>
            <a:fillRect/>
          </a:stretch>
        </p:blipFill>
        <p:spPr>
          <a:xfrm>
            <a:off x="6255642" y="1216069"/>
            <a:ext cx="4993999" cy="3755177"/>
          </a:xfrm>
          <a:prstGeom prst="rect">
            <a:avLst/>
          </a:prstGeom>
          <a:ln w="12700">
            <a:miter lim="400000"/>
          </a:ln>
        </p:spPr>
      </p:pic>
    </p:spTree>
  </p:cSld>
  <p:clrMapOvr>
    <a:masterClrMapping/>
  </p:clrMapOvr>
  <p:transition spd="slow" advClick="0" advTm="40000">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lide Number Placeholder 5"/>
          <p:cNvSpPr txBox="1">
            <a:spLocks noGrp="1"/>
          </p:cNvSpPr>
          <p:nvPr>
            <p:ph type="sldNum" sz="quarter" idx="2"/>
          </p:nvPr>
        </p:nvSpPr>
        <p:spPr>
          <a:xfrm>
            <a:off x="11784249" y="6542921"/>
            <a:ext cx="212488" cy="2819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a:t>
            </a:fld>
            <a:endParaRPr/>
          </a:p>
        </p:txBody>
      </p:sp>
      <p:sp>
        <p:nvSpPr>
          <p:cNvPr id="180" name="Content Placeholder 5"/>
          <p:cNvSpPr txBox="1">
            <a:spLocks noGrp="1"/>
          </p:cNvSpPr>
          <p:nvPr>
            <p:ph type="body" sz="half" idx="1"/>
          </p:nvPr>
        </p:nvSpPr>
        <p:spPr>
          <a:xfrm>
            <a:off x="1657494" y="872371"/>
            <a:ext cx="5181601" cy="4351338"/>
          </a:xfrm>
          <a:prstGeom prst="rect">
            <a:avLst/>
          </a:prstGeom>
        </p:spPr>
        <p:txBody>
          <a:bodyPr/>
          <a:lstStyle/>
          <a:p>
            <a:pPr algn="r" defTabSz="685800">
              <a:lnSpc>
                <a:spcPct val="72000"/>
              </a:lnSpc>
              <a:spcBef>
                <a:spcPts val="700"/>
              </a:spcBef>
              <a:defRPr sz="525"/>
            </a:pPr>
            <a:endParaRPr/>
          </a:p>
          <a:p>
            <a:pPr algn="r" defTabSz="685800">
              <a:lnSpc>
                <a:spcPct val="72000"/>
              </a:lnSpc>
              <a:spcBef>
                <a:spcPts val="700"/>
              </a:spcBef>
              <a:defRPr sz="525"/>
            </a:pPr>
            <a:r>
              <a:t/>
            </a:r>
            <a:br/>
            <a:endParaRPr>
              <a:solidFill>
                <a:srgbClr val="0D0D0D"/>
              </a:solidFill>
            </a:endParaRPr>
          </a:p>
          <a:p>
            <a:pPr algn="r" defTabSz="685800">
              <a:lnSpc>
                <a:spcPct val="72000"/>
              </a:lnSpc>
              <a:spcBef>
                <a:spcPts val="700"/>
              </a:spcBef>
              <a:defRPr sz="1800" b="1"/>
            </a:pPr>
            <a:r>
              <a:t>Violence</a:t>
            </a:r>
            <a:endParaRPr sz="525"/>
          </a:p>
          <a:p>
            <a:pPr algn="r" defTabSz="685800">
              <a:lnSpc>
                <a:spcPct val="80000"/>
              </a:lnSpc>
              <a:spcBef>
                <a:spcPts val="700"/>
              </a:spcBef>
              <a:defRPr sz="2850">
                <a:solidFill>
                  <a:srgbClr val="000000"/>
                </a:solidFill>
              </a:defRPr>
            </a:pPr>
            <a:endParaRPr sz="525"/>
          </a:p>
          <a:p>
            <a:pPr algn="r" defTabSz="685800">
              <a:lnSpc>
                <a:spcPct val="80000"/>
              </a:lnSpc>
              <a:spcBef>
                <a:spcPts val="700"/>
              </a:spcBef>
              <a:defRPr sz="2850">
                <a:solidFill>
                  <a:srgbClr val="000000"/>
                </a:solidFill>
              </a:defRPr>
            </a:pPr>
            <a:endParaRPr sz="525"/>
          </a:p>
          <a:p>
            <a:pPr algn="l" defTabSz="685800">
              <a:lnSpc>
                <a:spcPct val="136000"/>
              </a:lnSpc>
              <a:spcBef>
                <a:spcPts val="0"/>
              </a:spcBef>
              <a:defRPr sz="1350">
                <a:solidFill>
                  <a:srgbClr val="000000"/>
                </a:solidFill>
              </a:defRPr>
            </a:pPr>
            <a:r>
              <a:t>Pendant une situation d'urgence, la violence contre les femmes est souvent exacerbée, en particulier dans les situations de conflit. </a:t>
            </a:r>
            <a:endParaRPr sz="525"/>
          </a:p>
          <a:p>
            <a:pPr algn="l" defTabSz="685800">
              <a:lnSpc>
                <a:spcPct val="136000"/>
              </a:lnSpc>
              <a:spcBef>
                <a:spcPts val="0"/>
              </a:spcBef>
              <a:defRPr sz="5400">
                <a:solidFill>
                  <a:srgbClr val="000000"/>
                </a:solidFill>
              </a:defRPr>
            </a:pPr>
            <a:endParaRPr sz="525"/>
          </a:p>
          <a:p>
            <a:pPr algn="l" defTabSz="685800">
              <a:lnSpc>
                <a:spcPct val="136000"/>
              </a:lnSpc>
              <a:spcBef>
                <a:spcPts val="0"/>
              </a:spcBef>
              <a:defRPr sz="1350">
                <a:solidFill>
                  <a:srgbClr val="000000"/>
                </a:solidFill>
              </a:defRPr>
            </a:pPr>
            <a:r>
              <a:t>La violence sexiste demeure l'un des problèmes les plus fréquents et les plus persistants auxquels les femmes sont confrontées.</a:t>
            </a:r>
          </a:p>
        </p:txBody>
      </p:sp>
      <p:pic>
        <p:nvPicPr>
          <p:cNvPr id="181" name="Content Placeholder 10" descr="Content Placeholder 10"/>
          <p:cNvPicPr>
            <a:picLocks noChangeAspect="1"/>
          </p:cNvPicPr>
          <p:nvPr/>
        </p:nvPicPr>
        <p:blipFill>
          <a:blip r:embed="rId2">
            <a:extLst/>
          </a:blip>
          <a:stretch>
            <a:fillRect/>
          </a:stretch>
        </p:blipFill>
        <p:spPr>
          <a:xfrm>
            <a:off x="7724765" y="1951639"/>
            <a:ext cx="2192802" cy="2192802"/>
          </a:xfrm>
          <a:prstGeom prst="rect">
            <a:avLst/>
          </a:prstGeom>
          <a:ln w="12700">
            <a:miter lim="400000"/>
          </a:ln>
        </p:spPr>
      </p:pic>
    </p:spTree>
  </p:cSld>
  <p:clrMapOvr>
    <a:masterClrMapping/>
  </p:clrMapOvr>
  <p:transition spd="slow" advClick="0" advTm="60000">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lide Number Placeholder 5"/>
          <p:cNvSpPr txBox="1">
            <a:spLocks noGrp="1"/>
          </p:cNvSpPr>
          <p:nvPr>
            <p:ph type="sldNum" sz="quarter" idx="2"/>
          </p:nvPr>
        </p:nvSpPr>
        <p:spPr>
          <a:xfrm>
            <a:off x="11784249" y="6542921"/>
            <a:ext cx="212488" cy="2819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a:t>
            </a:fld>
            <a:endParaRPr/>
          </a:p>
        </p:txBody>
      </p:sp>
      <p:grpSp>
        <p:nvGrpSpPr>
          <p:cNvPr id="194" name="Diagram 1"/>
          <p:cNvGrpSpPr/>
          <p:nvPr/>
        </p:nvGrpSpPr>
        <p:grpSpPr>
          <a:xfrm>
            <a:off x="1437273" y="220084"/>
            <a:ext cx="3573030" cy="6302636"/>
            <a:chOff x="0" y="0"/>
            <a:chExt cx="3573029" cy="6302635"/>
          </a:xfrm>
        </p:grpSpPr>
        <p:sp>
          <p:nvSpPr>
            <p:cNvPr id="188" name="Shape"/>
            <p:cNvSpPr/>
            <p:nvPr/>
          </p:nvSpPr>
          <p:spPr>
            <a:xfrm>
              <a:off x="872290" y="0"/>
              <a:ext cx="2699393" cy="2878839"/>
            </a:xfrm>
            <a:custGeom>
              <a:avLst/>
              <a:gdLst/>
              <a:ahLst/>
              <a:cxnLst>
                <a:cxn ang="0">
                  <a:pos x="wd2" y="hd2"/>
                </a:cxn>
                <a:cxn ang="5400000">
                  <a:pos x="wd2" y="hd2"/>
                </a:cxn>
                <a:cxn ang="10800000">
                  <a:pos x="wd2" y="hd2"/>
                </a:cxn>
                <a:cxn ang="16200000">
                  <a:pos x="wd2" y="hd2"/>
                </a:cxn>
              </a:cxnLst>
              <a:rect l="0" t="0" r="r" b="b"/>
              <a:pathLst>
                <a:path w="21600" h="21600" extrusionOk="0">
                  <a:moveTo>
                    <a:pt x="0" y="10129"/>
                  </a:moveTo>
                  <a:cubicBezTo>
                    <a:pt x="0" y="4535"/>
                    <a:pt x="4835" y="0"/>
                    <a:pt x="10800" y="0"/>
                  </a:cubicBezTo>
                  <a:cubicBezTo>
                    <a:pt x="16765" y="0"/>
                    <a:pt x="21600" y="4535"/>
                    <a:pt x="21600" y="10129"/>
                  </a:cubicBezTo>
                  <a:cubicBezTo>
                    <a:pt x="21600" y="14878"/>
                    <a:pt x="18081" y="18990"/>
                    <a:pt x="13137" y="20017"/>
                  </a:cubicBezTo>
                  <a:lnTo>
                    <a:pt x="13018" y="21600"/>
                  </a:lnTo>
                  <a:lnTo>
                    <a:pt x="10136" y="18942"/>
                  </a:lnTo>
                  <a:lnTo>
                    <a:pt x="13460" y="15726"/>
                  </a:lnTo>
                  <a:lnTo>
                    <a:pt x="13343" y="17284"/>
                  </a:lnTo>
                  <a:lnTo>
                    <a:pt x="13343" y="17284"/>
                  </a:lnTo>
                  <a:cubicBezTo>
                    <a:pt x="17556" y="15967"/>
                    <a:pt x="19833" y="11696"/>
                    <a:pt x="18429" y="7744"/>
                  </a:cubicBezTo>
                  <a:cubicBezTo>
                    <a:pt x="17025" y="3792"/>
                    <a:pt x="12471" y="1656"/>
                    <a:pt x="8257" y="2973"/>
                  </a:cubicBezTo>
                  <a:cubicBezTo>
                    <a:pt x="4973" y="4000"/>
                    <a:pt x="2758" y="6882"/>
                    <a:pt x="2758" y="10129"/>
                  </a:cubicBezTo>
                  <a:close/>
                </a:path>
              </a:pathLst>
            </a:custGeom>
            <a:solidFill>
              <a:srgbClr val="FFFFFF"/>
            </a:solidFill>
            <a:ln w="12700" cap="flat">
              <a:solidFill>
                <a:srgbClr val="D6712C"/>
              </a:solidFill>
              <a:prstDash val="solid"/>
              <a:miter lim="800000"/>
            </a:ln>
            <a:effectLst/>
          </p:spPr>
          <p:txBody>
            <a:bodyPr wrap="square" lIns="45719" tIns="45719" rIns="45719" bIns="45719" numCol="1" anchor="t">
              <a:noAutofit/>
            </a:bodyPr>
            <a:lstStyle/>
            <a:p>
              <a:endParaRPr/>
            </a:p>
          </p:txBody>
        </p:sp>
        <p:sp>
          <p:nvSpPr>
            <p:cNvPr id="189" name="Évaluer le risque réel"/>
            <p:cNvSpPr txBox="1"/>
            <p:nvPr/>
          </p:nvSpPr>
          <p:spPr>
            <a:xfrm>
              <a:off x="1346152" y="727307"/>
              <a:ext cx="1744593" cy="1244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7779" tIns="17779" rIns="17779" bIns="17779" numCol="1" anchor="ctr">
              <a:spAutoFit/>
            </a:bodyPr>
            <a:lstStyle>
              <a:lvl1pPr algn="ctr" defTabSz="1244600">
                <a:lnSpc>
                  <a:spcPct val="90000"/>
                </a:lnSpc>
                <a:spcBef>
                  <a:spcPts val="1100"/>
                </a:spcBef>
                <a:defRPr sz="2800">
                  <a:solidFill>
                    <a:srgbClr val="FFFFFF"/>
                  </a:solidFill>
                </a:defRPr>
              </a:lvl1pPr>
            </a:lstStyle>
            <a:p>
              <a:r>
                <a:t>Évaluer le risque réel</a:t>
              </a:r>
            </a:p>
          </p:txBody>
        </p:sp>
        <p:sp>
          <p:nvSpPr>
            <p:cNvPr id="190" name="Shape"/>
            <p:cNvSpPr/>
            <p:nvPr/>
          </p:nvSpPr>
          <p:spPr>
            <a:xfrm>
              <a:off x="0" y="1803895"/>
              <a:ext cx="2304449" cy="2879128"/>
            </a:xfrm>
            <a:custGeom>
              <a:avLst/>
              <a:gdLst/>
              <a:ahLst/>
              <a:cxnLst>
                <a:cxn ang="0">
                  <a:pos x="wd2" y="hd2"/>
                </a:cxn>
                <a:cxn ang="5400000">
                  <a:pos x="wd2" y="hd2"/>
                </a:cxn>
                <a:cxn ang="10800000">
                  <a:pos x="wd2" y="hd2"/>
                </a:cxn>
                <a:cxn ang="16200000">
                  <a:pos x="wd2" y="hd2"/>
                </a:cxn>
              </a:cxnLst>
              <a:rect l="0" t="0" r="r" b="b"/>
              <a:pathLst>
                <a:path w="20455" h="20673" extrusionOk="0">
                  <a:moveTo>
                    <a:pt x="20455" y="2841"/>
                  </a:moveTo>
                  <a:lnTo>
                    <a:pt x="18291" y="4592"/>
                  </a:lnTo>
                  <a:lnTo>
                    <a:pt x="18291" y="4592"/>
                  </a:lnTo>
                  <a:cubicBezTo>
                    <a:pt x="14808" y="1773"/>
                    <a:pt x="9160" y="1772"/>
                    <a:pt x="5676" y="4590"/>
                  </a:cubicBezTo>
                  <a:cubicBezTo>
                    <a:pt x="2192" y="7409"/>
                    <a:pt x="2191" y="11979"/>
                    <a:pt x="5675" y="14798"/>
                  </a:cubicBezTo>
                  <a:cubicBezTo>
                    <a:pt x="6654" y="15591"/>
                    <a:pt x="7848" y="16188"/>
                    <a:pt x="9163" y="16542"/>
                  </a:cubicBezTo>
                  <a:lnTo>
                    <a:pt x="9032" y="15051"/>
                  </a:lnTo>
                  <a:lnTo>
                    <a:pt x="12719" y="18129"/>
                  </a:lnTo>
                  <a:lnTo>
                    <a:pt x="9523" y="20673"/>
                  </a:lnTo>
                  <a:lnTo>
                    <a:pt x="9391" y="19158"/>
                  </a:lnTo>
                  <a:lnTo>
                    <a:pt x="9391" y="19158"/>
                  </a:lnTo>
                  <a:cubicBezTo>
                    <a:pt x="2931" y="18000"/>
                    <a:pt x="-1145" y="12824"/>
                    <a:pt x="287" y="7598"/>
                  </a:cubicBezTo>
                  <a:cubicBezTo>
                    <a:pt x="1718" y="2371"/>
                    <a:pt x="8115" y="-927"/>
                    <a:pt x="14575" y="231"/>
                  </a:cubicBezTo>
                  <a:cubicBezTo>
                    <a:pt x="16802" y="631"/>
                    <a:pt x="18842" y="1536"/>
                    <a:pt x="20455" y="2841"/>
                  </a:cubicBezTo>
                  <a:close/>
                </a:path>
              </a:pathLst>
            </a:custGeom>
            <a:solidFill>
              <a:srgbClr val="FFFFFF"/>
            </a:solidFill>
            <a:ln w="12700" cap="flat">
              <a:solidFill>
                <a:srgbClr val="D6712C"/>
              </a:solidFill>
              <a:prstDash val="solid"/>
              <a:miter lim="800000"/>
            </a:ln>
            <a:effectLst/>
          </p:spPr>
          <p:txBody>
            <a:bodyPr wrap="square" lIns="45719" tIns="45719" rIns="45719" bIns="45719" numCol="1" anchor="t">
              <a:noAutofit/>
            </a:bodyPr>
            <a:lstStyle/>
            <a:p>
              <a:endParaRPr/>
            </a:p>
          </p:txBody>
        </p:sp>
        <p:sp>
          <p:nvSpPr>
            <p:cNvPr id="191" name="Dissiper les mythes"/>
            <p:cNvSpPr txBox="1"/>
            <p:nvPr/>
          </p:nvSpPr>
          <p:spPr>
            <a:xfrm>
              <a:off x="477688" y="2541928"/>
              <a:ext cx="1744593" cy="12446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7779" tIns="17779" rIns="17779" bIns="17779" numCol="1" anchor="ctr">
              <a:spAutoFit/>
            </a:bodyPr>
            <a:lstStyle>
              <a:lvl1pPr algn="ctr" defTabSz="1244600">
                <a:lnSpc>
                  <a:spcPct val="90000"/>
                </a:lnSpc>
                <a:spcBef>
                  <a:spcPts val="1100"/>
                </a:spcBef>
                <a:defRPr sz="2800">
                  <a:solidFill>
                    <a:srgbClr val="FFFFFF"/>
                  </a:solidFill>
                </a:defRPr>
              </a:lvl1pPr>
            </a:lstStyle>
            <a:p>
              <a:r>
                <a:t>Dissiper les mythes</a:t>
              </a:r>
            </a:p>
          </p:txBody>
        </p:sp>
        <p:sp>
          <p:nvSpPr>
            <p:cNvPr id="192" name="Shape"/>
            <p:cNvSpPr/>
            <p:nvPr/>
          </p:nvSpPr>
          <p:spPr>
            <a:xfrm>
              <a:off x="875661" y="3604185"/>
              <a:ext cx="2697369" cy="2698451"/>
            </a:xfrm>
            <a:custGeom>
              <a:avLst/>
              <a:gdLst/>
              <a:ahLst/>
              <a:cxnLst>
                <a:cxn ang="0">
                  <a:pos x="wd2" y="hd2"/>
                </a:cxn>
                <a:cxn ang="5400000">
                  <a:pos x="wd2" y="hd2"/>
                </a:cxn>
                <a:cxn ang="10800000">
                  <a:pos x="wd2" y="hd2"/>
                </a:cxn>
                <a:cxn ang="16200000">
                  <a:pos x="wd2" y="hd2"/>
                </a:cxn>
              </a:cxnLst>
              <a:rect l="0" t="0" r="r" b="b"/>
              <a:pathLst>
                <a:path w="20594" h="19678" extrusionOk="0">
                  <a:moveTo>
                    <a:pt x="3014" y="2883"/>
                  </a:moveTo>
                  <a:cubicBezTo>
                    <a:pt x="7035" y="-960"/>
                    <a:pt x="13555" y="-961"/>
                    <a:pt x="17577" y="2881"/>
                  </a:cubicBezTo>
                  <a:cubicBezTo>
                    <a:pt x="21599" y="6722"/>
                    <a:pt x="21600" y="12952"/>
                    <a:pt x="17580" y="16795"/>
                  </a:cubicBezTo>
                  <a:cubicBezTo>
                    <a:pt x="13559" y="20638"/>
                    <a:pt x="7039" y="20639"/>
                    <a:pt x="3017" y="16797"/>
                  </a:cubicBezTo>
                  <a:cubicBezTo>
                    <a:pt x="1085" y="14952"/>
                    <a:pt x="0" y="12449"/>
                    <a:pt x="0" y="9839"/>
                  </a:cubicBezTo>
                  <a:lnTo>
                    <a:pt x="2624" y="9839"/>
                  </a:lnTo>
                  <a:cubicBezTo>
                    <a:pt x="2624" y="13889"/>
                    <a:pt x="6059" y="17172"/>
                    <a:pt x="10297" y="17172"/>
                  </a:cubicBezTo>
                  <a:cubicBezTo>
                    <a:pt x="14535" y="17172"/>
                    <a:pt x="17970" y="13889"/>
                    <a:pt x="17970" y="9839"/>
                  </a:cubicBezTo>
                  <a:cubicBezTo>
                    <a:pt x="17970" y="5789"/>
                    <a:pt x="14535" y="2506"/>
                    <a:pt x="10297" y="2506"/>
                  </a:cubicBezTo>
                  <a:cubicBezTo>
                    <a:pt x="8261" y="2506"/>
                    <a:pt x="6309" y="3279"/>
                    <a:pt x="4870" y="4655"/>
                  </a:cubicBezTo>
                  <a:close/>
                </a:path>
              </a:pathLst>
            </a:custGeom>
            <a:solidFill>
              <a:srgbClr val="FFFFFF"/>
            </a:solidFill>
            <a:ln w="12700" cap="flat">
              <a:solidFill>
                <a:srgbClr val="D6712C"/>
              </a:solidFill>
              <a:prstDash val="solid"/>
              <a:miter lim="800000"/>
            </a:ln>
            <a:effectLst/>
          </p:spPr>
          <p:txBody>
            <a:bodyPr wrap="square" lIns="45719" tIns="45719" rIns="45719" bIns="45719" numCol="1" anchor="t">
              <a:noAutofit/>
            </a:bodyPr>
            <a:lstStyle/>
            <a:p>
              <a:endParaRPr/>
            </a:p>
          </p:txBody>
        </p:sp>
        <p:sp>
          <p:nvSpPr>
            <p:cNvPr id="193" name="Être conscient de la stigmatisation"/>
            <p:cNvSpPr txBox="1"/>
            <p:nvPr/>
          </p:nvSpPr>
          <p:spPr>
            <a:xfrm>
              <a:off x="1350279" y="3970538"/>
              <a:ext cx="1744593" cy="20218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7779" tIns="17779" rIns="17779" bIns="17779" numCol="1" anchor="ctr">
              <a:spAutoFit/>
            </a:bodyPr>
            <a:lstStyle>
              <a:lvl1pPr algn="ctr" defTabSz="1244600">
                <a:lnSpc>
                  <a:spcPct val="90000"/>
                </a:lnSpc>
                <a:spcBef>
                  <a:spcPts val="1100"/>
                </a:spcBef>
                <a:defRPr sz="2800">
                  <a:solidFill>
                    <a:srgbClr val="FFFFFF"/>
                  </a:solidFill>
                </a:defRPr>
              </a:lvl1pPr>
            </a:lstStyle>
            <a:p>
              <a:r>
                <a:t>Être conscient de la stigmatisation</a:t>
              </a:r>
            </a:p>
          </p:txBody>
        </p:sp>
      </p:grpSp>
      <p:sp>
        <p:nvSpPr>
          <p:cNvPr id="195" name="Rectangle 3"/>
          <p:cNvSpPr txBox="1"/>
          <p:nvPr/>
        </p:nvSpPr>
        <p:spPr>
          <a:xfrm>
            <a:off x="7040620" y="674399"/>
            <a:ext cx="4587241" cy="62636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2200"/>
            </a:pPr>
            <a:r>
              <a:t>Les activités de communication devraient équilibrer le VRAI risque avec l'association inutile d'une personne ou d'un groupe identifiable.</a:t>
            </a:r>
          </a:p>
          <a:p>
            <a:pPr algn="r">
              <a:defRPr sz="2200"/>
            </a:pPr>
            <a:r>
              <a:t> </a:t>
            </a:r>
          </a:p>
          <a:p>
            <a:pPr algn="r">
              <a:defRPr sz="2200"/>
            </a:pPr>
            <a:r>
              <a:t>Les intervenants d'urgence doivent jouer un rôle actif pour dissiper les idées fausses et corriger les hypothèses erronées.</a:t>
            </a:r>
          </a:p>
          <a:p>
            <a:pPr algn="r">
              <a:defRPr sz="2200"/>
            </a:pPr>
            <a:r>
              <a:t> </a:t>
            </a:r>
          </a:p>
          <a:p>
            <a:pPr algn="r">
              <a:defRPr sz="2200"/>
            </a:pPr>
            <a:r>
              <a:t>Pour la planification et l'intervention d'urgence, la stigmatisation doit être prise en compte parmi les facteurs qui affectent les populations vulnérables.</a:t>
            </a:r>
          </a:p>
        </p:txBody>
      </p:sp>
    </p:spTree>
  </p:cSld>
  <p:clrMapOvr>
    <a:masterClrMapping/>
  </p:clrMapOvr>
  <p:transition spd="slow" advClick="0" advTm="5000">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Slide Number Placeholder 5"/>
          <p:cNvSpPr txBox="1">
            <a:spLocks noGrp="1"/>
          </p:cNvSpPr>
          <p:nvPr>
            <p:ph type="sldNum" sz="quarter" idx="2"/>
          </p:nvPr>
        </p:nvSpPr>
        <p:spPr>
          <a:xfrm>
            <a:off x="11784249" y="6542921"/>
            <a:ext cx="212488" cy="2819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8</a:t>
            </a:fld>
            <a:endParaRPr/>
          </a:p>
        </p:txBody>
      </p:sp>
      <p:sp>
        <p:nvSpPr>
          <p:cNvPr id="198" name="Title 1"/>
          <p:cNvSpPr txBox="1">
            <a:spLocks noGrp="1"/>
          </p:cNvSpPr>
          <p:nvPr>
            <p:ph type="title"/>
          </p:nvPr>
        </p:nvSpPr>
        <p:spPr>
          <a:xfrm>
            <a:off x="838200" y="1577562"/>
            <a:ext cx="10515600" cy="3702874"/>
          </a:xfrm>
          <a:prstGeom prst="rect">
            <a:avLst/>
          </a:prstGeom>
        </p:spPr>
        <p:txBody>
          <a:bodyPr/>
          <a:lstStyle/>
          <a:p>
            <a:pPr algn="l" defTabSz="813816">
              <a:defRPr sz="2136" b="1">
                <a:solidFill>
                  <a:schemeClr val="accent2"/>
                </a:solidFill>
              </a:defRPr>
            </a:pPr>
            <a:r>
              <a:rPr sz="2400" dirty="0" err="1"/>
              <a:t>Qu'est-ce</a:t>
            </a:r>
            <a:r>
              <a:rPr sz="2400" dirty="0"/>
              <a:t> qui se </a:t>
            </a:r>
            <a:r>
              <a:rPr sz="2400" dirty="0" err="1"/>
              <a:t>passe</a:t>
            </a:r>
            <a:r>
              <a:rPr sz="2400" dirty="0"/>
              <a:t> ?</a:t>
            </a:r>
            <a:r>
              <a:rPr dirty="0"/>
              <a:t/>
            </a:r>
            <a:br>
              <a:rPr dirty="0"/>
            </a:br>
            <a:r>
              <a:rPr dirty="0"/>
              <a:t/>
            </a:r>
            <a:br>
              <a:rPr dirty="0"/>
            </a:br>
            <a:r>
              <a:rPr dirty="0"/>
              <a:t/>
            </a:r>
            <a:br>
              <a:rPr dirty="0"/>
            </a:br>
            <a:r>
              <a:rPr b="0" dirty="0" err="1">
                <a:solidFill>
                  <a:srgbClr val="3B3838"/>
                </a:solidFill>
              </a:rPr>
              <a:t>L'épidémie</a:t>
            </a:r>
            <a:r>
              <a:rPr b="0" dirty="0">
                <a:solidFill>
                  <a:srgbClr val="3B3838"/>
                </a:solidFill>
              </a:rPr>
              <a:t> de </a:t>
            </a:r>
            <a:r>
              <a:rPr b="0" dirty="0" err="1">
                <a:solidFill>
                  <a:srgbClr val="3B3838"/>
                </a:solidFill>
              </a:rPr>
              <a:t>fièvre</a:t>
            </a:r>
            <a:r>
              <a:rPr b="0" dirty="0">
                <a:solidFill>
                  <a:srgbClr val="3B3838"/>
                </a:solidFill>
              </a:rPr>
              <a:t> de la </a:t>
            </a:r>
            <a:r>
              <a:rPr b="0" dirty="0" err="1">
                <a:solidFill>
                  <a:srgbClr val="3B3838"/>
                </a:solidFill>
              </a:rPr>
              <a:t>vallée</a:t>
            </a:r>
            <a:r>
              <a:rPr b="0" dirty="0">
                <a:solidFill>
                  <a:srgbClr val="3B3838"/>
                </a:solidFill>
              </a:rPr>
              <a:t> du Rift se </a:t>
            </a:r>
            <a:r>
              <a:rPr b="0" dirty="0" err="1">
                <a:solidFill>
                  <a:srgbClr val="3B3838"/>
                </a:solidFill>
              </a:rPr>
              <a:t>poursuit</a:t>
            </a:r>
            <a:r>
              <a:rPr b="0" dirty="0">
                <a:solidFill>
                  <a:srgbClr val="3B3838"/>
                </a:solidFill>
              </a:rPr>
              <a:t> </a:t>
            </a:r>
            <a:r>
              <a:rPr b="0" dirty="0" err="1">
                <a:solidFill>
                  <a:srgbClr val="3B3838"/>
                </a:solidFill>
              </a:rPr>
              <a:t>dans</a:t>
            </a:r>
            <a:r>
              <a:rPr b="0" dirty="0">
                <a:solidFill>
                  <a:srgbClr val="3B3838"/>
                </a:solidFill>
              </a:rPr>
              <a:t> </a:t>
            </a:r>
            <a:r>
              <a:rPr b="0" dirty="0" err="1">
                <a:solidFill>
                  <a:srgbClr val="3B3838"/>
                </a:solidFill>
              </a:rPr>
              <a:t>votre</a:t>
            </a:r>
            <a:r>
              <a:rPr b="0" dirty="0">
                <a:solidFill>
                  <a:srgbClr val="3B3838"/>
                </a:solidFill>
              </a:rPr>
              <a:t> pays. </a:t>
            </a:r>
            <a:r>
              <a:rPr b="0" dirty="0" err="1">
                <a:solidFill>
                  <a:srgbClr val="3B3838"/>
                </a:solidFill>
              </a:rPr>
              <a:t>Malheureusement</a:t>
            </a:r>
            <a:r>
              <a:rPr b="0" dirty="0">
                <a:solidFill>
                  <a:srgbClr val="3B3838"/>
                </a:solidFill>
              </a:rPr>
              <a:t>, </a:t>
            </a:r>
            <a:r>
              <a:rPr b="0" dirty="0" err="1">
                <a:solidFill>
                  <a:srgbClr val="3B3838"/>
                </a:solidFill>
              </a:rPr>
              <a:t>elle</a:t>
            </a:r>
            <a:r>
              <a:rPr b="0" dirty="0">
                <a:solidFill>
                  <a:srgbClr val="3B3838"/>
                </a:solidFill>
              </a:rPr>
              <a:t> se </a:t>
            </a:r>
            <a:r>
              <a:rPr b="0" dirty="0" err="1">
                <a:solidFill>
                  <a:srgbClr val="3B3838"/>
                </a:solidFill>
              </a:rPr>
              <a:t>produit</a:t>
            </a:r>
            <a:r>
              <a:rPr b="0" dirty="0">
                <a:solidFill>
                  <a:srgbClr val="3B3838"/>
                </a:solidFill>
              </a:rPr>
              <a:t> </a:t>
            </a:r>
            <a:r>
              <a:rPr b="0" dirty="0" err="1">
                <a:solidFill>
                  <a:srgbClr val="3B3838"/>
                </a:solidFill>
              </a:rPr>
              <a:t>dans</a:t>
            </a:r>
            <a:r>
              <a:rPr b="0" dirty="0">
                <a:solidFill>
                  <a:srgbClr val="3B3838"/>
                </a:solidFill>
              </a:rPr>
              <a:t> </a:t>
            </a:r>
            <a:r>
              <a:rPr b="0" dirty="0" err="1">
                <a:solidFill>
                  <a:srgbClr val="3B3838"/>
                </a:solidFill>
              </a:rPr>
              <a:t>une</a:t>
            </a:r>
            <a:r>
              <a:rPr b="0" dirty="0">
                <a:solidFill>
                  <a:srgbClr val="3B3838"/>
                </a:solidFill>
              </a:rPr>
              <a:t> </a:t>
            </a:r>
            <a:r>
              <a:rPr b="0" dirty="0" err="1">
                <a:solidFill>
                  <a:srgbClr val="3B3838"/>
                </a:solidFill>
              </a:rPr>
              <a:t>région</a:t>
            </a:r>
            <a:r>
              <a:rPr b="0" dirty="0">
                <a:solidFill>
                  <a:srgbClr val="3B3838"/>
                </a:solidFill>
              </a:rPr>
              <a:t> qui a </a:t>
            </a:r>
            <a:r>
              <a:rPr b="0" dirty="0" err="1">
                <a:solidFill>
                  <a:srgbClr val="3B3838"/>
                </a:solidFill>
              </a:rPr>
              <a:t>été</a:t>
            </a:r>
            <a:r>
              <a:rPr b="0" dirty="0">
                <a:solidFill>
                  <a:srgbClr val="3B3838"/>
                </a:solidFill>
              </a:rPr>
              <a:t> </a:t>
            </a:r>
            <a:r>
              <a:rPr b="0" dirty="0" err="1">
                <a:solidFill>
                  <a:srgbClr val="3B3838"/>
                </a:solidFill>
              </a:rPr>
              <a:t>durement</a:t>
            </a:r>
            <a:r>
              <a:rPr b="0" dirty="0">
                <a:solidFill>
                  <a:srgbClr val="3B3838"/>
                </a:solidFill>
              </a:rPr>
              <a:t> </a:t>
            </a:r>
            <a:r>
              <a:rPr b="0" dirty="0" err="1">
                <a:solidFill>
                  <a:srgbClr val="3B3838"/>
                </a:solidFill>
              </a:rPr>
              <a:t>touchée</a:t>
            </a:r>
            <a:r>
              <a:rPr b="0" dirty="0">
                <a:solidFill>
                  <a:srgbClr val="3B3838"/>
                </a:solidFill>
              </a:rPr>
              <a:t> par </a:t>
            </a:r>
            <a:r>
              <a:rPr b="0" dirty="0" err="1">
                <a:solidFill>
                  <a:srgbClr val="3B3838"/>
                </a:solidFill>
              </a:rPr>
              <a:t>l'épidémie</a:t>
            </a:r>
            <a:r>
              <a:rPr b="0" dirty="0">
                <a:solidFill>
                  <a:srgbClr val="3B3838"/>
                </a:solidFill>
              </a:rPr>
              <a:t> </a:t>
            </a:r>
            <a:r>
              <a:rPr b="0" dirty="0" err="1">
                <a:solidFill>
                  <a:srgbClr val="3B3838"/>
                </a:solidFill>
              </a:rPr>
              <a:t>d'Ebola</a:t>
            </a:r>
            <a:r>
              <a:rPr b="0" dirty="0">
                <a:solidFill>
                  <a:srgbClr val="3B3838"/>
                </a:solidFill>
              </a:rPr>
              <a:t>. Le </a:t>
            </a:r>
            <a:r>
              <a:rPr b="0" dirty="0" err="1">
                <a:solidFill>
                  <a:srgbClr val="3B3838"/>
                </a:solidFill>
              </a:rPr>
              <a:t>nombre</a:t>
            </a:r>
            <a:r>
              <a:rPr b="0" dirty="0">
                <a:solidFill>
                  <a:srgbClr val="3B3838"/>
                </a:solidFill>
              </a:rPr>
              <a:t> de </a:t>
            </a:r>
            <a:r>
              <a:rPr b="0" dirty="0" err="1">
                <a:solidFill>
                  <a:srgbClr val="3B3838"/>
                </a:solidFill>
              </a:rPr>
              <a:t>décès</a:t>
            </a:r>
            <a:r>
              <a:rPr b="0" dirty="0">
                <a:solidFill>
                  <a:srgbClr val="3B3838"/>
                </a:solidFill>
              </a:rPr>
              <a:t> </a:t>
            </a:r>
            <a:r>
              <a:rPr b="0" dirty="0" err="1">
                <a:solidFill>
                  <a:srgbClr val="3B3838"/>
                </a:solidFill>
              </a:rPr>
              <a:t>causés</a:t>
            </a:r>
            <a:r>
              <a:rPr b="0" dirty="0">
                <a:solidFill>
                  <a:srgbClr val="3B3838"/>
                </a:solidFill>
              </a:rPr>
              <a:t> par </a:t>
            </a:r>
            <a:r>
              <a:rPr b="0" dirty="0" err="1">
                <a:solidFill>
                  <a:srgbClr val="3B3838"/>
                </a:solidFill>
              </a:rPr>
              <a:t>l'épidémie</a:t>
            </a:r>
            <a:r>
              <a:rPr b="0" dirty="0">
                <a:solidFill>
                  <a:srgbClr val="3B3838"/>
                </a:solidFill>
              </a:rPr>
              <a:t> a </a:t>
            </a:r>
            <a:r>
              <a:rPr b="0" dirty="0" err="1">
                <a:solidFill>
                  <a:srgbClr val="3B3838"/>
                </a:solidFill>
              </a:rPr>
              <a:t>laissé</a:t>
            </a:r>
            <a:r>
              <a:rPr b="0" dirty="0">
                <a:solidFill>
                  <a:srgbClr val="3B3838"/>
                </a:solidFill>
              </a:rPr>
              <a:t> de </a:t>
            </a:r>
            <a:r>
              <a:rPr b="0" dirty="0" err="1">
                <a:solidFill>
                  <a:srgbClr val="3B3838"/>
                </a:solidFill>
              </a:rPr>
              <a:t>nombreux</a:t>
            </a:r>
            <a:r>
              <a:rPr b="0" dirty="0">
                <a:solidFill>
                  <a:srgbClr val="3B3838"/>
                </a:solidFill>
              </a:rPr>
              <a:t> </a:t>
            </a:r>
            <a:r>
              <a:rPr b="0" dirty="0" err="1">
                <a:solidFill>
                  <a:srgbClr val="3B3838"/>
                </a:solidFill>
              </a:rPr>
              <a:t>enfants</a:t>
            </a:r>
            <a:r>
              <a:rPr b="0" dirty="0">
                <a:solidFill>
                  <a:srgbClr val="3B3838"/>
                </a:solidFill>
              </a:rPr>
              <a:t> sans parents. </a:t>
            </a:r>
            <a:br>
              <a:rPr b="0" dirty="0">
                <a:solidFill>
                  <a:srgbClr val="3B3838"/>
                </a:solidFill>
              </a:rPr>
            </a:br>
            <a:r>
              <a:rPr b="0" dirty="0">
                <a:solidFill>
                  <a:srgbClr val="3B3838"/>
                </a:solidFill>
              </a:rPr>
              <a:t> </a:t>
            </a:r>
            <a:br>
              <a:rPr b="0" dirty="0">
                <a:solidFill>
                  <a:srgbClr val="3B3838"/>
                </a:solidFill>
              </a:rPr>
            </a:br>
            <a:r>
              <a:rPr b="0" dirty="0">
                <a:solidFill>
                  <a:srgbClr val="3B3838"/>
                </a:solidFill>
              </a:rPr>
              <a:t>Les </a:t>
            </a:r>
            <a:r>
              <a:rPr b="0" dirty="0" err="1">
                <a:solidFill>
                  <a:srgbClr val="3B3838"/>
                </a:solidFill>
              </a:rPr>
              <a:t>grands</a:t>
            </a:r>
            <a:r>
              <a:rPr b="0" dirty="0">
                <a:solidFill>
                  <a:srgbClr val="3B3838"/>
                </a:solidFill>
              </a:rPr>
              <a:t>-parents et les </a:t>
            </a:r>
            <a:r>
              <a:rPr b="0" dirty="0" err="1">
                <a:solidFill>
                  <a:srgbClr val="3B3838"/>
                </a:solidFill>
              </a:rPr>
              <a:t>familles</a:t>
            </a:r>
            <a:r>
              <a:rPr b="0" dirty="0">
                <a:solidFill>
                  <a:srgbClr val="3B3838"/>
                </a:solidFill>
              </a:rPr>
              <a:t> </a:t>
            </a:r>
            <a:r>
              <a:rPr b="0" dirty="0" err="1">
                <a:solidFill>
                  <a:srgbClr val="3B3838"/>
                </a:solidFill>
              </a:rPr>
              <a:t>élargies</a:t>
            </a:r>
            <a:r>
              <a:rPr b="0" dirty="0">
                <a:solidFill>
                  <a:srgbClr val="3B3838"/>
                </a:solidFill>
              </a:rPr>
              <a:t> font de </a:t>
            </a:r>
            <a:r>
              <a:rPr b="0" dirty="0" err="1">
                <a:solidFill>
                  <a:srgbClr val="3B3838"/>
                </a:solidFill>
              </a:rPr>
              <a:t>leur</a:t>
            </a:r>
            <a:r>
              <a:rPr b="0" dirty="0">
                <a:solidFill>
                  <a:srgbClr val="3B3838"/>
                </a:solidFill>
              </a:rPr>
              <a:t> </a:t>
            </a:r>
            <a:r>
              <a:rPr b="0" dirty="0" err="1">
                <a:solidFill>
                  <a:srgbClr val="3B3838"/>
                </a:solidFill>
              </a:rPr>
              <a:t>mieux</a:t>
            </a:r>
            <a:r>
              <a:rPr b="0" dirty="0">
                <a:solidFill>
                  <a:srgbClr val="3B3838"/>
                </a:solidFill>
              </a:rPr>
              <a:t> pour </a:t>
            </a:r>
            <a:r>
              <a:rPr b="0" dirty="0" err="1">
                <a:solidFill>
                  <a:srgbClr val="3B3838"/>
                </a:solidFill>
              </a:rPr>
              <a:t>s'occuper</a:t>
            </a:r>
            <a:r>
              <a:rPr b="0" dirty="0">
                <a:solidFill>
                  <a:srgbClr val="3B3838"/>
                </a:solidFill>
              </a:rPr>
              <a:t> des </a:t>
            </a:r>
            <a:r>
              <a:rPr b="0" dirty="0" err="1">
                <a:solidFill>
                  <a:srgbClr val="3B3838"/>
                </a:solidFill>
              </a:rPr>
              <a:t>orphelins</a:t>
            </a:r>
            <a:r>
              <a:rPr b="0" dirty="0">
                <a:solidFill>
                  <a:srgbClr val="3B3838"/>
                </a:solidFill>
              </a:rPr>
              <a:t>. </a:t>
            </a:r>
            <a:r>
              <a:rPr b="0" dirty="0" err="1">
                <a:solidFill>
                  <a:srgbClr val="3B3838"/>
                </a:solidFill>
              </a:rPr>
              <a:t>Mais</a:t>
            </a:r>
            <a:r>
              <a:rPr b="0" dirty="0">
                <a:solidFill>
                  <a:srgbClr val="3B3838"/>
                </a:solidFill>
              </a:rPr>
              <a:t> beaucoup </a:t>
            </a:r>
            <a:r>
              <a:rPr b="0" dirty="0" err="1">
                <a:solidFill>
                  <a:srgbClr val="3B3838"/>
                </a:solidFill>
              </a:rPr>
              <a:t>d'entre</a:t>
            </a:r>
            <a:r>
              <a:rPr b="0" dirty="0">
                <a:solidFill>
                  <a:srgbClr val="3B3838"/>
                </a:solidFill>
              </a:rPr>
              <a:t> </a:t>
            </a:r>
            <a:r>
              <a:rPr b="0" dirty="0" err="1">
                <a:solidFill>
                  <a:srgbClr val="3B3838"/>
                </a:solidFill>
              </a:rPr>
              <a:t>eux</a:t>
            </a:r>
            <a:r>
              <a:rPr b="0" dirty="0">
                <a:solidFill>
                  <a:srgbClr val="3B3838"/>
                </a:solidFill>
              </a:rPr>
              <a:t> </a:t>
            </a:r>
            <a:r>
              <a:rPr b="0" dirty="0" err="1">
                <a:solidFill>
                  <a:srgbClr val="3B3838"/>
                </a:solidFill>
              </a:rPr>
              <a:t>sont</a:t>
            </a:r>
            <a:r>
              <a:rPr b="0" dirty="0">
                <a:solidFill>
                  <a:srgbClr val="3B3838"/>
                </a:solidFill>
              </a:rPr>
              <a:t> </a:t>
            </a:r>
            <a:r>
              <a:rPr b="0" dirty="0" err="1">
                <a:solidFill>
                  <a:srgbClr val="3B3838"/>
                </a:solidFill>
              </a:rPr>
              <a:t>eux-mêmes</a:t>
            </a:r>
            <a:r>
              <a:rPr b="0" dirty="0">
                <a:solidFill>
                  <a:srgbClr val="3B3838"/>
                </a:solidFill>
              </a:rPr>
              <a:t> plus </a:t>
            </a:r>
            <a:r>
              <a:rPr b="0" dirty="0" err="1">
                <a:solidFill>
                  <a:srgbClr val="3B3838"/>
                </a:solidFill>
              </a:rPr>
              <a:t>âgés</a:t>
            </a:r>
            <a:r>
              <a:rPr b="0" dirty="0">
                <a:solidFill>
                  <a:srgbClr val="3B3838"/>
                </a:solidFill>
              </a:rPr>
              <a:t>, </a:t>
            </a:r>
            <a:r>
              <a:rPr b="0" dirty="0" err="1">
                <a:solidFill>
                  <a:srgbClr val="3B3838"/>
                </a:solidFill>
              </a:rPr>
              <a:t>accablés</a:t>
            </a:r>
            <a:r>
              <a:rPr b="0" dirty="0">
                <a:solidFill>
                  <a:srgbClr val="3B3838"/>
                </a:solidFill>
              </a:rPr>
              <a:t> par des handicaps physiques </a:t>
            </a:r>
            <a:r>
              <a:rPr b="0" dirty="0" err="1">
                <a:solidFill>
                  <a:srgbClr val="3B3838"/>
                </a:solidFill>
              </a:rPr>
              <a:t>associés</a:t>
            </a:r>
            <a:r>
              <a:rPr b="0" dirty="0">
                <a:solidFill>
                  <a:srgbClr val="3B3838"/>
                </a:solidFill>
              </a:rPr>
              <a:t> au </a:t>
            </a:r>
            <a:r>
              <a:rPr b="0" dirty="0" err="1">
                <a:solidFill>
                  <a:srgbClr val="3B3838"/>
                </a:solidFill>
              </a:rPr>
              <a:t>vieillissement</a:t>
            </a:r>
            <a:r>
              <a:rPr b="0" dirty="0">
                <a:solidFill>
                  <a:srgbClr val="3B3838"/>
                </a:solidFill>
              </a:rPr>
              <a:t>. </a:t>
            </a:r>
            <a:br>
              <a:rPr b="0" dirty="0">
                <a:solidFill>
                  <a:srgbClr val="3B3838"/>
                </a:solidFill>
              </a:rPr>
            </a:br>
            <a:endParaRPr b="0" dirty="0">
              <a:solidFill>
                <a:srgbClr val="3B3838"/>
              </a:solidFill>
            </a:endParaRPr>
          </a:p>
        </p:txBody>
      </p:sp>
    </p:spTree>
  </p:cSld>
  <p:clrMapOvr>
    <a:masterClrMapping/>
  </p:clrMapOvr>
  <p:transition spd="slow" advClick="0" advTm="5000">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Slide Number Placeholder 5"/>
          <p:cNvSpPr txBox="1">
            <a:spLocks noGrp="1"/>
          </p:cNvSpPr>
          <p:nvPr>
            <p:ph type="sldNum" sz="quarter" idx="2"/>
          </p:nvPr>
        </p:nvSpPr>
        <p:spPr>
          <a:xfrm>
            <a:off x="11675902" y="6542921"/>
            <a:ext cx="320835" cy="2819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9</a:t>
            </a:fld>
            <a:endParaRPr/>
          </a:p>
        </p:txBody>
      </p:sp>
      <p:sp>
        <p:nvSpPr>
          <p:cNvPr id="201" name="Title 1"/>
          <p:cNvSpPr txBox="1">
            <a:spLocks noGrp="1"/>
          </p:cNvSpPr>
          <p:nvPr>
            <p:ph type="title"/>
          </p:nvPr>
        </p:nvSpPr>
        <p:spPr>
          <a:xfrm>
            <a:off x="838200" y="1934749"/>
            <a:ext cx="10515600" cy="3702873"/>
          </a:xfrm>
          <a:prstGeom prst="rect">
            <a:avLst/>
          </a:prstGeom>
        </p:spPr>
        <p:txBody>
          <a:bodyPr/>
          <a:lstStyle/>
          <a:p>
            <a:pPr algn="l" defTabSz="731520">
              <a:defRPr sz="2160" b="1">
                <a:solidFill>
                  <a:schemeClr val="accent2"/>
                </a:solidFill>
              </a:defRPr>
            </a:pPr>
            <a:r>
              <a:rPr dirty="0" err="1"/>
              <a:t>Qu'est-ce</a:t>
            </a:r>
            <a:r>
              <a:rPr dirty="0"/>
              <a:t> qui se </a:t>
            </a:r>
            <a:r>
              <a:rPr dirty="0" err="1"/>
              <a:t>passe</a:t>
            </a:r>
            <a:r>
              <a:rPr dirty="0"/>
              <a:t> ?</a:t>
            </a:r>
            <a:br>
              <a:rPr dirty="0"/>
            </a:br>
            <a:r>
              <a:rPr dirty="0"/>
              <a:t/>
            </a:r>
            <a:br>
              <a:rPr dirty="0"/>
            </a:br>
            <a:r>
              <a:rPr dirty="0"/>
              <a:t/>
            </a:r>
            <a:br>
              <a:rPr dirty="0"/>
            </a:br>
            <a:r>
              <a:rPr sz="1920" b="0" dirty="0">
                <a:solidFill>
                  <a:srgbClr val="3B3838"/>
                </a:solidFill>
              </a:rPr>
              <a:t>Le </a:t>
            </a:r>
            <a:r>
              <a:rPr sz="1920" b="0" dirty="0" err="1">
                <a:solidFill>
                  <a:srgbClr val="3B3838"/>
                </a:solidFill>
              </a:rPr>
              <a:t>Département</a:t>
            </a:r>
            <a:r>
              <a:rPr sz="1920" b="0" dirty="0">
                <a:solidFill>
                  <a:srgbClr val="3B3838"/>
                </a:solidFill>
              </a:rPr>
              <a:t> du genre et des affaires </a:t>
            </a:r>
            <a:r>
              <a:rPr sz="1920" b="0" dirty="0" err="1">
                <a:solidFill>
                  <a:srgbClr val="3B3838"/>
                </a:solidFill>
              </a:rPr>
              <a:t>sociales</a:t>
            </a:r>
            <a:r>
              <a:rPr sz="1920" b="0" dirty="0">
                <a:solidFill>
                  <a:srgbClr val="3B3838"/>
                </a:solidFill>
              </a:rPr>
              <a:t> de la CEDEAO a </a:t>
            </a:r>
            <a:r>
              <a:rPr sz="1920" b="0" dirty="0" err="1">
                <a:solidFill>
                  <a:srgbClr val="3B3838"/>
                </a:solidFill>
              </a:rPr>
              <a:t>constaté</a:t>
            </a:r>
            <a:r>
              <a:rPr sz="1920" b="0" dirty="0">
                <a:solidFill>
                  <a:srgbClr val="3B3838"/>
                </a:solidFill>
              </a:rPr>
              <a:t> </a:t>
            </a:r>
            <a:r>
              <a:rPr sz="1920" b="0" dirty="0" err="1">
                <a:solidFill>
                  <a:srgbClr val="3B3838"/>
                </a:solidFill>
              </a:rPr>
              <a:t>que</a:t>
            </a:r>
            <a:r>
              <a:rPr sz="1920" b="0" dirty="0">
                <a:solidFill>
                  <a:srgbClr val="3B3838"/>
                </a:solidFill>
              </a:rPr>
              <a:t> </a:t>
            </a:r>
            <a:r>
              <a:rPr sz="1920" b="0" dirty="0" err="1">
                <a:solidFill>
                  <a:srgbClr val="3B3838"/>
                </a:solidFill>
              </a:rPr>
              <a:t>votre</a:t>
            </a:r>
            <a:r>
              <a:rPr sz="1920" b="0" dirty="0">
                <a:solidFill>
                  <a:srgbClr val="3B3838"/>
                </a:solidFill>
              </a:rPr>
              <a:t> </a:t>
            </a:r>
            <a:r>
              <a:rPr sz="1920" b="0" dirty="0" err="1">
                <a:solidFill>
                  <a:srgbClr val="3B3838"/>
                </a:solidFill>
              </a:rPr>
              <a:t>stratégie</a:t>
            </a:r>
            <a:r>
              <a:rPr sz="1920" b="0" dirty="0">
                <a:solidFill>
                  <a:srgbClr val="3B3838"/>
                </a:solidFill>
              </a:rPr>
              <a:t> </a:t>
            </a:r>
            <a:r>
              <a:rPr sz="1920" b="0" dirty="0" err="1">
                <a:solidFill>
                  <a:srgbClr val="3B3838"/>
                </a:solidFill>
              </a:rPr>
              <a:t>d'intervention</a:t>
            </a:r>
            <a:r>
              <a:rPr sz="1920" b="0" dirty="0">
                <a:solidFill>
                  <a:srgbClr val="3B3838"/>
                </a:solidFill>
              </a:rPr>
              <a:t> </a:t>
            </a:r>
            <a:r>
              <a:rPr sz="1920" b="0" dirty="0" err="1">
                <a:solidFill>
                  <a:srgbClr val="3B3838"/>
                </a:solidFill>
              </a:rPr>
              <a:t>antérieure</a:t>
            </a:r>
            <a:r>
              <a:rPr sz="1920" b="0" dirty="0">
                <a:solidFill>
                  <a:srgbClr val="3B3838"/>
                </a:solidFill>
              </a:rPr>
              <a:t> </a:t>
            </a:r>
            <a:r>
              <a:rPr sz="1920" b="0" dirty="0" err="1">
                <a:solidFill>
                  <a:srgbClr val="3B3838"/>
                </a:solidFill>
              </a:rPr>
              <a:t>était</a:t>
            </a:r>
            <a:r>
              <a:rPr sz="1920" b="0" dirty="0">
                <a:solidFill>
                  <a:srgbClr val="3B3838"/>
                </a:solidFill>
              </a:rPr>
              <a:t> </a:t>
            </a:r>
            <a:r>
              <a:rPr sz="1920" b="0" dirty="0" err="1">
                <a:solidFill>
                  <a:srgbClr val="3B3838"/>
                </a:solidFill>
              </a:rPr>
              <a:t>déficiente</a:t>
            </a:r>
            <a:r>
              <a:rPr sz="1920" b="0" dirty="0">
                <a:solidFill>
                  <a:srgbClr val="3B3838"/>
                </a:solidFill>
              </a:rPr>
              <a:t> en </a:t>
            </a:r>
            <a:r>
              <a:rPr sz="1920" b="0" dirty="0" err="1">
                <a:solidFill>
                  <a:srgbClr val="3B3838"/>
                </a:solidFill>
              </a:rPr>
              <a:t>ce</a:t>
            </a:r>
            <a:r>
              <a:rPr sz="1920" b="0" dirty="0">
                <a:solidFill>
                  <a:srgbClr val="3B3838"/>
                </a:solidFill>
              </a:rPr>
              <a:t> qui </a:t>
            </a:r>
            <a:r>
              <a:rPr sz="1920" b="0" dirty="0" err="1">
                <a:solidFill>
                  <a:srgbClr val="3B3838"/>
                </a:solidFill>
              </a:rPr>
              <a:t>concerne</a:t>
            </a:r>
            <a:r>
              <a:rPr sz="1920" b="0" dirty="0">
                <a:solidFill>
                  <a:srgbClr val="3B3838"/>
                </a:solidFill>
              </a:rPr>
              <a:t> son </a:t>
            </a:r>
            <a:r>
              <a:rPr sz="1920" b="0" dirty="0" err="1">
                <a:solidFill>
                  <a:srgbClr val="3B3838"/>
                </a:solidFill>
              </a:rPr>
              <a:t>approche</a:t>
            </a:r>
            <a:r>
              <a:rPr sz="1920" b="0" dirty="0">
                <a:solidFill>
                  <a:srgbClr val="3B3838"/>
                </a:solidFill>
              </a:rPr>
              <a:t> pour assurer </a:t>
            </a:r>
            <a:r>
              <a:rPr sz="1920" b="0" dirty="0" err="1">
                <a:solidFill>
                  <a:srgbClr val="3B3838"/>
                </a:solidFill>
              </a:rPr>
              <a:t>l'équité</a:t>
            </a:r>
            <a:r>
              <a:rPr sz="1920" b="0" dirty="0">
                <a:solidFill>
                  <a:srgbClr val="3B3838"/>
                </a:solidFill>
              </a:rPr>
              <a:t> entre les sexes. </a:t>
            </a:r>
            <a:br>
              <a:rPr sz="1920" b="0" dirty="0">
                <a:solidFill>
                  <a:srgbClr val="3B3838"/>
                </a:solidFill>
              </a:rPr>
            </a:br>
            <a:r>
              <a:rPr sz="1920" b="0" dirty="0">
                <a:solidFill>
                  <a:srgbClr val="3B3838"/>
                </a:solidFill>
              </a:rPr>
              <a:t> </a:t>
            </a:r>
            <a:br>
              <a:rPr sz="1920" b="0" dirty="0">
                <a:solidFill>
                  <a:srgbClr val="3B3838"/>
                </a:solidFill>
              </a:rPr>
            </a:br>
            <a:r>
              <a:rPr sz="1920" b="0" dirty="0" err="1">
                <a:solidFill>
                  <a:srgbClr val="3B3838"/>
                </a:solidFill>
              </a:rPr>
              <a:t>Vous</a:t>
            </a:r>
            <a:r>
              <a:rPr sz="1920" b="0" dirty="0">
                <a:solidFill>
                  <a:srgbClr val="3B3838"/>
                </a:solidFill>
              </a:rPr>
              <a:t> </a:t>
            </a:r>
            <a:r>
              <a:rPr sz="1920" b="0" dirty="0" err="1">
                <a:solidFill>
                  <a:srgbClr val="3B3838"/>
                </a:solidFill>
              </a:rPr>
              <a:t>faites</a:t>
            </a:r>
            <a:r>
              <a:rPr sz="1920" b="0" dirty="0">
                <a:solidFill>
                  <a:srgbClr val="3B3838"/>
                </a:solidFill>
              </a:rPr>
              <a:t> </a:t>
            </a:r>
            <a:r>
              <a:rPr sz="1920" b="0" dirty="0" err="1">
                <a:solidFill>
                  <a:srgbClr val="3B3838"/>
                </a:solidFill>
              </a:rPr>
              <a:t>partie</a:t>
            </a:r>
            <a:r>
              <a:rPr sz="1920" b="0" dirty="0">
                <a:solidFill>
                  <a:srgbClr val="3B3838"/>
                </a:solidFill>
              </a:rPr>
              <a:t> </a:t>
            </a:r>
            <a:r>
              <a:rPr sz="1920" b="0" dirty="0" err="1">
                <a:solidFill>
                  <a:srgbClr val="3B3838"/>
                </a:solidFill>
              </a:rPr>
              <a:t>d'une</a:t>
            </a:r>
            <a:r>
              <a:rPr sz="1920" b="0" dirty="0">
                <a:solidFill>
                  <a:srgbClr val="3B3838"/>
                </a:solidFill>
              </a:rPr>
              <a:t> </a:t>
            </a:r>
            <a:r>
              <a:rPr sz="1920" b="0" dirty="0" err="1">
                <a:solidFill>
                  <a:srgbClr val="3B3838"/>
                </a:solidFill>
              </a:rPr>
              <a:t>équipe</a:t>
            </a:r>
            <a:r>
              <a:rPr sz="1920" b="0" dirty="0">
                <a:solidFill>
                  <a:srgbClr val="3B3838"/>
                </a:solidFill>
              </a:rPr>
              <a:t> </a:t>
            </a:r>
            <a:r>
              <a:rPr sz="1920" b="0" dirty="0" err="1">
                <a:solidFill>
                  <a:srgbClr val="3B3838"/>
                </a:solidFill>
              </a:rPr>
              <a:t>chargée</a:t>
            </a:r>
            <a:r>
              <a:rPr sz="1920" b="0" dirty="0">
                <a:solidFill>
                  <a:srgbClr val="3B3838"/>
                </a:solidFill>
              </a:rPr>
              <a:t> </a:t>
            </a:r>
            <a:r>
              <a:rPr sz="1920" b="0" dirty="0" err="1">
                <a:solidFill>
                  <a:srgbClr val="3B3838"/>
                </a:solidFill>
              </a:rPr>
              <a:t>d'élaborer</a:t>
            </a:r>
            <a:r>
              <a:rPr sz="1920" b="0" dirty="0">
                <a:solidFill>
                  <a:srgbClr val="3B3838"/>
                </a:solidFill>
              </a:rPr>
              <a:t> un plan </a:t>
            </a:r>
            <a:r>
              <a:rPr sz="1920" b="0" dirty="0" err="1">
                <a:solidFill>
                  <a:srgbClr val="3B3838"/>
                </a:solidFill>
              </a:rPr>
              <a:t>axé</a:t>
            </a:r>
            <a:r>
              <a:rPr sz="1920" b="0" dirty="0">
                <a:solidFill>
                  <a:srgbClr val="3B3838"/>
                </a:solidFill>
              </a:rPr>
              <a:t> </a:t>
            </a:r>
            <a:r>
              <a:rPr sz="1920" b="0" dirty="0" err="1">
                <a:solidFill>
                  <a:srgbClr val="3B3838"/>
                </a:solidFill>
              </a:rPr>
              <a:t>spécifiquement</a:t>
            </a:r>
            <a:r>
              <a:rPr sz="1920" b="0" dirty="0">
                <a:solidFill>
                  <a:srgbClr val="3B3838"/>
                </a:solidFill>
              </a:rPr>
              <a:t> </a:t>
            </a:r>
            <a:r>
              <a:rPr sz="1920" b="0" dirty="0" err="1">
                <a:solidFill>
                  <a:srgbClr val="3B3838"/>
                </a:solidFill>
              </a:rPr>
              <a:t>sur</a:t>
            </a:r>
            <a:r>
              <a:rPr sz="1920" b="0" dirty="0">
                <a:solidFill>
                  <a:srgbClr val="3B3838"/>
                </a:solidFill>
              </a:rPr>
              <a:t> les </a:t>
            </a:r>
            <a:r>
              <a:rPr sz="1920" b="0" dirty="0" err="1">
                <a:solidFill>
                  <a:srgbClr val="3B3838"/>
                </a:solidFill>
              </a:rPr>
              <a:t>besoins</a:t>
            </a:r>
            <a:r>
              <a:rPr sz="1920" b="0" dirty="0">
                <a:solidFill>
                  <a:srgbClr val="3B3838"/>
                </a:solidFill>
              </a:rPr>
              <a:t> des populations </a:t>
            </a:r>
            <a:r>
              <a:rPr sz="1920" b="0" dirty="0" err="1">
                <a:solidFill>
                  <a:srgbClr val="3B3838"/>
                </a:solidFill>
              </a:rPr>
              <a:t>vulnérables</a:t>
            </a:r>
            <a:r>
              <a:rPr sz="1920" b="0" dirty="0">
                <a:solidFill>
                  <a:srgbClr val="3B3838"/>
                </a:solidFill>
              </a:rPr>
              <a:t> de la </a:t>
            </a:r>
            <a:r>
              <a:rPr sz="1920" b="0" dirty="0" err="1">
                <a:solidFill>
                  <a:srgbClr val="3B3838"/>
                </a:solidFill>
              </a:rPr>
              <a:t>région</a:t>
            </a:r>
            <a:r>
              <a:rPr sz="1920" b="0" dirty="0">
                <a:solidFill>
                  <a:srgbClr val="3B3838"/>
                </a:solidFill>
              </a:rPr>
              <a:t>. </a:t>
            </a:r>
            <a:r>
              <a:rPr sz="1920" b="0" dirty="0" err="1">
                <a:solidFill>
                  <a:srgbClr val="3B3838"/>
                </a:solidFill>
              </a:rPr>
              <a:t>Votre</a:t>
            </a:r>
            <a:r>
              <a:rPr sz="1920" b="0" dirty="0">
                <a:solidFill>
                  <a:srgbClr val="3B3838"/>
                </a:solidFill>
              </a:rPr>
              <a:t> </a:t>
            </a:r>
            <a:r>
              <a:rPr sz="1920" b="0" dirty="0" err="1">
                <a:solidFill>
                  <a:srgbClr val="3B3838"/>
                </a:solidFill>
              </a:rPr>
              <a:t>équipe</a:t>
            </a:r>
            <a:r>
              <a:rPr sz="1920" b="0" dirty="0">
                <a:solidFill>
                  <a:srgbClr val="3B3838"/>
                </a:solidFill>
              </a:rPr>
              <a:t> a </a:t>
            </a:r>
            <a:r>
              <a:rPr sz="1920" b="0" dirty="0" err="1">
                <a:solidFill>
                  <a:srgbClr val="3B3838"/>
                </a:solidFill>
              </a:rPr>
              <a:t>été</a:t>
            </a:r>
            <a:r>
              <a:rPr sz="1920" b="0" dirty="0">
                <a:solidFill>
                  <a:srgbClr val="3B3838"/>
                </a:solidFill>
              </a:rPr>
              <a:t> </a:t>
            </a:r>
            <a:r>
              <a:rPr sz="1920" b="0" dirty="0" err="1">
                <a:solidFill>
                  <a:srgbClr val="3B3838"/>
                </a:solidFill>
              </a:rPr>
              <a:t>chargée</a:t>
            </a:r>
            <a:r>
              <a:rPr sz="1920" b="0" dirty="0">
                <a:solidFill>
                  <a:srgbClr val="3B3838"/>
                </a:solidFill>
              </a:rPr>
              <a:t> de se </a:t>
            </a:r>
            <a:r>
              <a:rPr sz="1920" b="0" dirty="0" err="1">
                <a:solidFill>
                  <a:srgbClr val="3B3838"/>
                </a:solidFill>
              </a:rPr>
              <a:t>concentrer</a:t>
            </a:r>
            <a:r>
              <a:rPr sz="1920" b="0" dirty="0">
                <a:solidFill>
                  <a:srgbClr val="3B3838"/>
                </a:solidFill>
              </a:rPr>
              <a:t> </a:t>
            </a:r>
            <a:r>
              <a:rPr sz="1920" b="0" dirty="0" err="1">
                <a:solidFill>
                  <a:srgbClr val="3B3838"/>
                </a:solidFill>
              </a:rPr>
              <a:t>sur</a:t>
            </a:r>
            <a:r>
              <a:rPr sz="1920" b="0" dirty="0">
                <a:solidFill>
                  <a:srgbClr val="3B3838"/>
                </a:solidFill>
              </a:rPr>
              <a:t> </a:t>
            </a:r>
            <a:r>
              <a:rPr sz="1920" b="0" dirty="0" err="1">
                <a:solidFill>
                  <a:srgbClr val="3B3838"/>
                </a:solidFill>
              </a:rPr>
              <a:t>l'équité</a:t>
            </a:r>
            <a:r>
              <a:rPr sz="1920" b="0" dirty="0">
                <a:solidFill>
                  <a:srgbClr val="3B3838"/>
                </a:solidFill>
              </a:rPr>
              <a:t> entre les sexes en </a:t>
            </a:r>
            <a:r>
              <a:rPr sz="1920" b="0" dirty="0" err="1">
                <a:solidFill>
                  <a:srgbClr val="3B3838"/>
                </a:solidFill>
              </a:rPr>
              <a:t>termes</a:t>
            </a:r>
            <a:r>
              <a:rPr sz="1920" b="0" dirty="0">
                <a:solidFill>
                  <a:srgbClr val="3B3838"/>
                </a:solidFill>
              </a:rPr>
              <a:t> de </a:t>
            </a:r>
            <a:r>
              <a:rPr sz="1920" b="0" dirty="0" err="1">
                <a:solidFill>
                  <a:srgbClr val="3B3838"/>
                </a:solidFill>
              </a:rPr>
              <a:t>planification</a:t>
            </a:r>
            <a:r>
              <a:rPr sz="1920" b="0" dirty="0">
                <a:solidFill>
                  <a:srgbClr val="3B3838"/>
                </a:solidFill>
              </a:rPr>
              <a:t>, </a:t>
            </a:r>
            <a:r>
              <a:rPr sz="1920" b="0" dirty="0" err="1">
                <a:solidFill>
                  <a:srgbClr val="3B3838"/>
                </a:solidFill>
              </a:rPr>
              <a:t>d'opérations</a:t>
            </a:r>
            <a:r>
              <a:rPr sz="1920" b="0" dirty="0">
                <a:solidFill>
                  <a:srgbClr val="3B3838"/>
                </a:solidFill>
              </a:rPr>
              <a:t> et de personnel. </a:t>
            </a:r>
            <a:br>
              <a:rPr sz="1920" b="0" dirty="0">
                <a:solidFill>
                  <a:srgbClr val="3B3838"/>
                </a:solidFill>
              </a:rPr>
            </a:br>
            <a:r>
              <a:rPr sz="1920" b="0" dirty="0">
                <a:solidFill>
                  <a:srgbClr val="3B3838"/>
                </a:solidFill>
              </a:rPr>
              <a:t/>
            </a:r>
            <a:br>
              <a:rPr sz="1920" b="0" dirty="0">
                <a:solidFill>
                  <a:srgbClr val="3B3838"/>
                </a:solidFill>
              </a:rPr>
            </a:br>
            <a:endParaRPr sz="1920" b="0" dirty="0">
              <a:solidFill>
                <a:srgbClr val="3B3838"/>
              </a:solidFill>
            </a:endParaRPr>
          </a:p>
        </p:txBody>
      </p:sp>
    </p:spTree>
  </p:cSld>
  <p:clrMapOvr>
    <a:masterClrMapping/>
  </p:clrMapOvr>
  <p:transition spd="slow" advClick="0" advTm="5000">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348</TotalTime>
  <Words>251</Words>
  <Application>Microsoft Office PowerPoint</Application>
  <PresentationFormat>Personnalisé</PresentationFormat>
  <Paragraphs>49</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Office Theme</vt:lpstr>
      <vt:lpstr>Populations vulnérables</vt:lpstr>
      <vt:lpstr>L'objectif d'apprentissage de ce module est de vous fournir une compréhension des populations vulnérables. A la fin de ce module, vous devriez être en mesure de : </vt:lpstr>
      <vt:lpstr>Présentation PowerPoint</vt:lpstr>
      <vt:lpstr>Présentation PowerPoint</vt:lpstr>
      <vt:lpstr>Présentation PowerPoint</vt:lpstr>
      <vt:lpstr>Présentation PowerPoint</vt:lpstr>
      <vt:lpstr>Présentation PowerPoint</vt:lpstr>
      <vt:lpstr>Qu'est-ce qui se passe ?   L'épidémie de fièvre de la vallée du Rift se poursuit dans votre pays. Malheureusement, elle se produit dans une région qui a été durement touchée par l'épidémie d'Ebola. Le nombre de décès causés par l'épidémie a laissé de nombreux enfants sans parents.    Les grands-parents et les familles élargies font de leur mieux pour s'occuper des orphelins. Mais beaucoup d'entre eux sont eux-mêmes plus âgés, accablés par des handicaps physiques associés au vieillissement.  </vt:lpstr>
      <vt:lpstr>Qu'est-ce qui se passe ?   Le Département du genre et des affaires sociales de la CEDEAO a constaté que votre stratégie d'intervention antérieure était déficiente en ce qui concerne son approche pour assurer l'équité entre les sexes.    Vous faites partie d'une équipe chargée d'élaborer un plan axé spécifiquement sur les besoins des populations vulnérables de la région. Votre équipe a été chargée de se concentrer sur l'équité entre les sexes en termes de planification, d'opérations et de personnel.   </vt:lpstr>
      <vt:lpstr>Votre mission   Rédiger un plan détaillé pour soutenir l'équité entre les sexes dans le cadre des initiatives de préparation et d'intervention en faveur des populations vulnérables.   Organisez votre plan dans cet ordre :   Priorités ; Problèmes ; Objectifs ; Stratégies ; et Tactique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Populations vulnérables</dc:title>
  <dc:creator>Eric Sattin</dc:creator>
  <cp:lastModifiedBy>USER</cp:lastModifiedBy>
  <cp:revision>7</cp:revision>
  <dcterms:modified xsi:type="dcterms:W3CDTF">2019-09-17T14:46:15Z</dcterms:modified>
</cp:coreProperties>
</file>