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29" autoAdjust="0"/>
  </p:normalViewPr>
  <p:slideViewPr>
    <p:cSldViewPr>
      <p:cViewPr varScale="1">
        <p:scale>
          <a:sx n="59" d="100"/>
          <a:sy n="59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4FD47-1448-4FA6-BEA1-E630D88068C1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EC60-F140-47FE-A44D-42A9F69299B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843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EC60-F140-47FE-A44D-42A9F69299B0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083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894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777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59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604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754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91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73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083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44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699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638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258B-E970-4ADF-BD04-C5705E2DB105}" type="datetimeFigureOut">
              <a:rPr lang="fr-BE" smtClean="0"/>
              <a:t>17-09-19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4739-B7C3-4D82-8BD5-7A959FCD7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001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99642"/>
          </a:xfrm>
        </p:spPr>
        <p:txBody>
          <a:bodyPr>
            <a:noAutofit/>
          </a:bodyPr>
          <a:lstStyle/>
          <a:p>
            <a:r>
              <a:rPr lang="fr-BE" sz="60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 Light" panose="020B0502040204020203" pitchFamily="34" charset="0"/>
              </a:rPr>
              <a:t>Continuité de services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BE" sz="2800" dirty="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 et coordination</a:t>
            </a:r>
          </a:p>
        </p:txBody>
      </p:sp>
    </p:spTree>
    <p:extLst>
      <p:ext uri="{BB962C8B-B14F-4D97-AF65-F5344CB8AC3E}">
        <p14:creationId xmlns:p14="http://schemas.microsoft.com/office/powerpoint/2010/main" val="27509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b="1" dirty="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Evolution de la situation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Il y a eu une épidémie de fièvre de la vallée du Rift à la frontière de votre pays et de </a:t>
            </a:r>
            <a:r>
              <a:rPr lang="fr-BE" dirty="0" err="1"/>
              <a:t>Neighborville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r>
              <a:rPr lang="fr-BE" dirty="0"/>
              <a:t> La situation est intense. La demande de vaccins contre la FVR a été forte et l'offre s'est épuisée. Les veaux et les chèvres meurent en grand nombre, et deux fermiers se sont présentés au centre médical avec une maladie semblable à la grippe.  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884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b="1" dirty="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Contexte défavorable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En même temps, les bulletins météorologiques annoncent de fortes pluies imminentes dans une région qui a des antécédents d'inondations dévastatrices</a:t>
            </a:r>
            <a:r>
              <a:rPr lang="fr-BE" dirty="0" smtClean="0"/>
              <a:t>.</a:t>
            </a:r>
          </a:p>
          <a:p>
            <a:endParaRPr lang="fr-BE" dirty="0"/>
          </a:p>
          <a:p>
            <a:r>
              <a:rPr lang="fr-BE" dirty="0"/>
              <a:t>Les routes reliant cette région du </a:t>
            </a:r>
            <a:r>
              <a:rPr lang="fr-BE" dirty="0" smtClean="0"/>
              <a:t>pays </a:t>
            </a:r>
            <a:r>
              <a:rPr lang="fr-BE" dirty="0"/>
              <a:t>ont </a:t>
            </a:r>
            <a:r>
              <a:rPr lang="fr-BE" dirty="0" smtClean="0"/>
              <a:t>été </a:t>
            </a:r>
            <a:r>
              <a:rPr lang="fr-BE" dirty="0"/>
              <a:t>emportées par les inondations de l'an dernier, et le transport ne s'est jamais vraiment rétabli. Depuis lors, les équipes vétérinaires ont eu du mal à se rendre sur place pour livrer les vaccins et les fournitures.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55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b="1" dirty="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Impact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La zone touchée abrite de nombreuses exploitations agricoles - produisant du maïs et élevant du bétail - deux moteurs économiques clés dans votre pays.</a:t>
            </a:r>
          </a:p>
        </p:txBody>
      </p:sp>
    </p:spTree>
    <p:extLst>
      <p:ext uri="{BB962C8B-B14F-4D97-AF65-F5344CB8AC3E}">
        <p14:creationId xmlns:p14="http://schemas.microsoft.com/office/powerpoint/2010/main" val="93960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b="1" dirty="0">
                <a:solidFill>
                  <a:srgbClr val="ED7D3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Votre 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/>
              <a:t>Préparez un plan détaillé de " continuité des services " pour le secteur que vous avez choisi, basé sur ce que vous connaissez du secteur </a:t>
            </a:r>
            <a:r>
              <a:rPr lang="fr-BE" b="1" dirty="0"/>
              <a:t>ET</a:t>
            </a:r>
            <a:r>
              <a:rPr lang="fr-BE" dirty="0"/>
              <a:t> sur ce que vous pensez être les priorités dans la réponse. Organisez votre plan dans l'ordre suivant </a:t>
            </a:r>
            <a:r>
              <a:rPr lang="fr-BE" dirty="0" smtClean="0"/>
              <a:t>:</a:t>
            </a:r>
            <a:endParaRPr lang="fr-BE" dirty="0"/>
          </a:p>
          <a:p>
            <a:pPr lvl="1"/>
            <a:r>
              <a:rPr lang="fr-BE" dirty="0" smtClean="0"/>
              <a:t>Priorités</a:t>
            </a:r>
            <a:r>
              <a:rPr lang="fr-BE" dirty="0"/>
              <a:t>;</a:t>
            </a:r>
          </a:p>
          <a:p>
            <a:pPr lvl="1"/>
            <a:r>
              <a:rPr lang="fr-BE" dirty="0" smtClean="0"/>
              <a:t>Problèmes</a:t>
            </a:r>
            <a:r>
              <a:rPr lang="fr-BE" dirty="0"/>
              <a:t>;</a:t>
            </a:r>
          </a:p>
          <a:p>
            <a:pPr lvl="1"/>
            <a:r>
              <a:rPr lang="fr-BE" dirty="0" smtClean="0"/>
              <a:t>Objectifs</a:t>
            </a:r>
            <a:r>
              <a:rPr lang="fr-BE" dirty="0"/>
              <a:t>;</a:t>
            </a:r>
          </a:p>
          <a:p>
            <a:pPr lvl="1"/>
            <a:r>
              <a:rPr lang="fr-BE" dirty="0" smtClean="0"/>
              <a:t>Stratégies </a:t>
            </a:r>
            <a:r>
              <a:rPr lang="fr-BE" dirty="0"/>
              <a:t>; et</a:t>
            </a:r>
          </a:p>
          <a:p>
            <a:pPr lvl="1"/>
            <a:r>
              <a:rPr lang="fr-BE" dirty="0" smtClean="0"/>
              <a:t>Tactiques</a:t>
            </a:r>
            <a:endParaRPr lang="fr-BE" dirty="0"/>
          </a:p>
          <a:p>
            <a:r>
              <a:rPr lang="fr-BE" dirty="0"/>
              <a:t>Choisissez un secteur </a:t>
            </a:r>
            <a:r>
              <a:rPr lang="fr-BE" dirty="0" smtClean="0"/>
              <a:t>: </a:t>
            </a:r>
            <a:r>
              <a:rPr lang="fr-BE" dirty="0"/>
              <a:t>Santé et Affaires </a:t>
            </a:r>
            <a:r>
              <a:rPr lang="fr-BE" dirty="0" smtClean="0"/>
              <a:t>sociales, </a:t>
            </a:r>
            <a:r>
              <a:rPr lang="fr-BE" dirty="0"/>
              <a:t>Gestion de </a:t>
            </a:r>
            <a:r>
              <a:rPr lang="fr-BE" dirty="0" smtClean="0"/>
              <a:t>l'hôpital, autres?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84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162</Words>
  <Application>Microsoft Office PowerPoint</Application>
  <PresentationFormat>Affichage à l'écran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Continuité de services</vt:lpstr>
      <vt:lpstr>Evolution de la situation</vt:lpstr>
      <vt:lpstr>Contexte défavorable</vt:lpstr>
      <vt:lpstr>Impact économique</vt:lpstr>
      <vt:lpstr>Votre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Continuité de services</dc:title>
  <dc:creator>USER</dc:creator>
  <cp:lastModifiedBy>USER</cp:lastModifiedBy>
  <cp:revision>4</cp:revision>
  <dcterms:created xsi:type="dcterms:W3CDTF">2019-09-16T21:36:52Z</dcterms:created>
  <dcterms:modified xsi:type="dcterms:W3CDTF">2019-09-17T09:37:21Z</dcterms:modified>
</cp:coreProperties>
</file>